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A2DC-7B28-45D2-906D-B64FA280E478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A192-C2C7-4262-96CD-AB557C307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69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A2DC-7B28-45D2-906D-B64FA280E478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A192-C2C7-4262-96CD-AB557C307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0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A2DC-7B28-45D2-906D-B64FA280E478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A192-C2C7-4262-96CD-AB557C307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68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A2DC-7B28-45D2-906D-B64FA280E478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A192-C2C7-4262-96CD-AB557C307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30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A2DC-7B28-45D2-906D-B64FA280E478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A192-C2C7-4262-96CD-AB557C307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9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A2DC-7B28-45D2-906D-B64FA280E478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A192-C2C7-4262-96CD-AB557C307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20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A2DC-7B28-45D2-906D-B64FA280E478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A192-C2C7-4262-96CD-AB557C307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172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A2DC-7B28-45D2-906D-B64FA280E478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A192-C2C7-4262-96CD-AB557C307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6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A2DC-7B28-45D2-906D-B64FA280E478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A192-C2C7-4262-96CD-AB557C307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203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A2DC-7B28-45D2-906D-B64FA280E478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A192-C2C7-4262-96CD-AB557C307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2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A2DC-7B28-45D2-906D-B64FA280E478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A192-C2C7-4262-96CD-AB557C307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9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9A2DC-7B28-45D2-906D-B64FA280E478}" type="datetimeFigureOut">
              <a:rPr lang="en-US" smtClean="0"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7A192-C2C7-4262-96CD-AB557C307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9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Anatomy of a Soul Winner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8200" y="3581400"/>
            <a:ext cx="3124200" cy="148763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Proverbs 11:30</a:t>
            </a:r>
            <a:endParaRPr lang="en-US" sz="32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00" b="62364"/>
          <a:stretch/>
        </p:blipFill>
        <p:spPr bwMode="auto">
          <a:xfrm>
            <a:off x="1219200" y="3581400"/>
            <a:ext cx="3143250" cy="17924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498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Anatomy of a Soul Winner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 Mind That Understands</a:t>
            </a:r>
          </a:p>
          <a:p>
            <a:pPr lvl="1"/>
            <a:r>
              <a:rPr lang="en-US" sz="3200" b="1" dirty="0" smtClean="0"/>
              <a:t>The Value of the Soul</a:t>
            </a:r>
          </a:p>
          <a:p>
            <a:pPr lvl="1"/>
            <a:r>
              <a:rPr lang="en-US" sz="3200" b="1" dirty="0" smtClean="0"/>
              <a:t>The Plight of the Sinner</a:t>
            </a:r>
          </a:p>
          <a:p>
            <a:pPr lvl="1"/>
            <a:r>
              <a:rPr lang="en-US" sz="3200" b="1" dirty="0" smtClean="0"/>
              <a:t>The Power of the Gospel</a:t>
            </a:r>
          </a:p>
          <a:p>
            <a:pPr lvl="1"/>
            <a:r>
              <a:rPr lang="en-US" sz="3200" b="1" dirty="0" smtClean="0"/>
              <a:t>The Responsibility of the Believer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03055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Anatomy of a Soul Winner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 Mind That Understands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Eyes That See</a:t>
            </a:r>
          </a:p>
        </p:txBody>
      </p:sp>
    </p:spTree>
    <p:extLst>
      <p:ext uri="{BB962C8B-B14F-4D97-AF65-F5344CB8AC3E}">
        <p14:creationId xmlns:p14="http://schemas.microsoft.com/office/powerpoint/2010/main" val="124412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Anatomy of a Soul Winner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 Mind That Understands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Eyes That See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Ears That Hear</a:t>
            </a:r>
          </a:p>
        </p:txBody>
      </p:sp>
    </p:spTree>
    <p:extLst>
      <p:ext uri="{BB962C8B-B14F-4D97-AF65-F5344CB8AC3E}">
        <p14:creationId xmlns:p14="http://schemas.microsoft.com/office/powerpoint/2010/main" val="124412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Anatomy of a Soul Winner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 Mind That Understands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Eyes That See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Ears That Hear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Feet That Go</a:t>
            </a:r>
          </a:p>
        </p:txBody>
      </p:sp>
    </p:spTree>
    <p:extLst>
      <p:ext uri="{BB962C8B-B14F-4D97-AF65-F5344CB8AC3E}">
        <p14:creationId xmlns:p14="http://schemas.microsoft.com/office/powerpoint/2010/main" val="124412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Anatomy of a Soul Winner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 Mind That Understands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Eyes That See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Ears That Hear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Feet That Go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 Heart That Cares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4412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109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Anatomy of a Soul Winner</vt:lpstr>
      <vt:lpstr>The Anatomy of a Soul Winner</vt:lpstr>
      <vt:lpstr>The Anatomy of a Soul Winner</vt:lpstr>
      <vt:lpstr>The Anatomy of a Soul Winner</vt:lpstr>
      <vt:lpstr>The Anatomy of a Soul Winner</vt:lpstr>
      <vt:lpstr>The Anatomy of a Soul Winner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Anatomy of a Soul Winner</dc:title>
  <dc:creator>Heath</dc:creator>
  <cp:lastModifiedBy>Guest</cp:lastModifiedBy>
  <cp:revision>3</cp:revision>
  <dcterms:created xsi:type="dcterms:W3CDTF">2012-01-05T16:08:50Z</dcterms:created>
  <dcterms:modified xsi:type="dcterms:W3CDTF">2012-01-09T02:51:42Z</dcterms:modified>
</cp:coreProperties>
</file>