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8370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144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18908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60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981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2258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5794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9489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36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023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533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442C06-57D6-4763-A687-CAC2FEE53653}" type="datetimeFigureOut">
              <a:rPr lang="en-US" smtClean="0"/>
              <a:t>12/4/2011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595579-4C3B-4E1A-8A39-4A80E8CE09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782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737088"/>
            <a:ext cx="7848600" cy="5282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86200" y="609600"/>
            <a:ext cx="4419600" cy="2305050"/>
          </a:xfrm>
        </p:spPr>
        <p:txBody>
          <a:bodyPr>
            <a:normAutofit/>
          </a:bodyPr>
          <a:lstStyle/>
          <a:p>
            <a:pPr algn="r"/>
            <a:r>
              <a:rPr lang="en-US" sz="4800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The Faithfulness of God</a:t>
            </a:r>
            <a:endParaRPr lang="en-US" sz="4800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267200" y="2590800"/>
            <a:ext cx="4038600" cy="1752600"/>
          </a:xfrm>
        </p:spPr>
        <p:txBody>
          <a:bodyPr/>
          <a:lstStyle/>
          <a:p>
            <a:pPr algn="r"/>
            <a:r>
              <a:rPr lang="en-US" b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Deuteronomy 7:6-11</a:t>
            </a:r>
            <a:endParaRPr lang="en-US" b="1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5951245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God’s Faithfulness is Shown in…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12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God’s Faithfulness is Shown in…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Assurance of Salvation and Heaven</a:t>
            </a:r>
          </a:p>
          <a:p>
            <a:pPr lvl="1"/>
            <a:r>
              <a:rPr lang="en-US" b="1" dirty="0" smtClean="0"/>
              <a:t>John 14:1-3, 1 Thess. 5:23-24, Heb. 6:13-20, 10:22-23, 1 John 5:13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4462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God’s Faithfulness is Shown in…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Assurance of Salvation and Heaven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Help in Times of Suffering</a:t>
            </a:r>
          </a:p>
          <a:p>
            <a:pPr lvl="1"/>
            <a:r>
              <a:rPr lang="en-US" b="1" dirty="0" smtClean="0"/>
              <a:t>1 Peter 4:19, 2 Tim. 1:12, James 5:7-11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09733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God’s Faithfulness is Shown in…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Assurance of Salvation and Heaven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Help in Times of Suffering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Help in Times of Temptation</a:t>
            </a:r>
          </a:p>
          <a:p>
            <a:pPr lvl="1"/>
            <a:r>
              <a:rPr lang="en-US" b="1" dirty="0" smtClean="0"/>
              <a:t>1 Corinthians 10:13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35642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God’s Faithfulness is Shown in…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Assurance of Salvation and Heaven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Help in Times of Suffering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Help in Times of Temptation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3600" b="1" dirty="0" smtClean="0"/>
              <a:t>The Forgiveness of Our Sins</a:t>
            </a:r>
          </a:p>
          <a:p>
            <a:pPr lvl="1"/>
            <a:r>
              <a:rPr lang="en-US" b="1" dirty="0" smtClean="0"/>
              <a:t>1 John 1:9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6219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120</Words>
  <Application>Microsoft Office PowerPoint</Application>
  <PresentationFormat>On-screen Show (4:3)</PresentationFormat>
  <Paragraphs>21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The Faithfulness of God</vt:lpstr>
      <vt:lpstr>God’s Faithfulness is Shown in…</vt:lpstr>
      <vt:lpstr>God’s Faithfulness is Shown in…</vt:lpstr>
      <vt:lpstr>God’s Faithfulness is Shown in…</vt:lpstr>
      <vt:lpstr>God’s Faithfulness is Shown in…</vt:lpstr>
      <vt:lpstr>God’s Faithfulness is Shown in…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Faithfulness of God</dc:title>
  <dc:creator>Heath</dc:creator>
  <cp:lastModifiedBy>Guest</cp:lastModifiedBy>
  <cp:revision>8</cp:revision>
  <dcterms:created xsi:type="dcterms:W3CDTF">2011-12-04T17:41:11Z</dcterms:created>
  <dcterms:modified xsi:type="dcterms:W3CDTF">2011-12-05T02:07:25Z</dcterms:modified>
</cp:coreProperties>
</file>