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03D3461-C277-4DDF-B6F0-74CC1A039287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AF016CA-DF17-4051-A8AB-4A5E313A14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Exodus 4:24-26</a:t>
            </a:r>
            <a:endParaRPr lang="en-US" sz="3600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The Bloody Husband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753544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Lessons We Need To Learn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j-lt"/>
              </a:rPr>
              <a:t>God’s Commands Are To Be Obeyed, No Matter Who We Are or Where We Are!</a:t>
            </a:r>
          </a:p>
          <a:p>
            <a:r>
              <a:rPr lang="en-US" sz="2800" dirty="0" smtClean="0">
                <a:latin typeface="+mj-lt"/>
              </a:rPr>
              <a:t>We Must Never Allow Love For Man To Blind Us To Our Obligations Before God!</a:t>
            </a:r>
          </a:p>
          <a:p>
            <a:r>
              <a:rPr lang="en-US" sz="2800" dirty="0" smtClean="0">
                <a:latin typeface="+mj-lt"/>
              </a:rPr>
              <a:t>Even the Best of Men and Women Can Be Wrong!</a:t>
            </a:r>
          </a:p>
          <a:p>
            <a:r>
              <a:rPr lang="en-US" sz="2800" dirty="0" smtClean="0">
                <a:latin typeface="+mj-lt"/>
              </a:rPr>
              <a:t>Repentance Requires Action!</a:t>
            </a:r>
          </a:p>
          <a:p>
            <a:r>
              <a:rPr lang="en-US" sz="2800" dirty="0" smtClean="0">
                <a:latin typeface="+mj-lt"/>
              </a:rPr>
              <a:t>Covenants With God Are Important and Must Be Honored!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0632053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58</TotalTime>
  <Words>68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Equity</vt:lpstr>
      <vt:lpstr>The Bloody Husband</vt:lpstr>
      <vt:lpstr>Lessons We Need To Learn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Bloody Husband</dc:title>
  <dc:creator>Heath</dc:creator>
  <cp:lastModifiedBy>Guest</cp:lastModifiedBy>
  <cp:revision>5</cp:revision>
  <dcterms:created xsi:type="dcterms:W3CDTF">2011-11-12T13:09:40Z</dcterms:created>
  <dcterms:modified xsi:type="dcterms:W3CDTF">2011-11-14T02:31:21Z</dcterms:modified>
</cp:coreProperties>
</file>