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29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53A260B-CB07-4BBC-B284-9D050FAD1739}" type="datetimeFigureOut">
              <a:rPr lang="en-US" smtClean="0"/>
              <a:t>10/16/2011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D846719-DA5A-4A4D-B6C5-6F0AAEF9E0C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4.bp.blogspot.com/-nT_BaXPLIJg/Tc392Hla46I/AAAAAAAAAFM/eKuSz0ZKS28/s1600/2008_02_17_transfiguration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" t="1567" r="1150" b="1980"/>
          <a:stretch/>
        </p:blipFill>
        <p:spPr bwMode="auto">
          <a:xfrm>
            <a:off x="2006600" y="584200"/>
            <a:ext cx="5020733" cy="4301067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323231" y="5020270"/>
            <a:ext cx="64975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</a:rPr>
              <a:t>Peter, James and John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630978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Occasions When These Three Are Singled Out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Raising of </a:t>
            </a:r>
            <a:r>
              <a:rPr lang="en-US" sz="3200" b="1" dirty="0" err="1" smtClean="0"/>
              <a:t>Jairus</a:t>
            </a:r>
            <a:r>
              <a:rPr lang="en-US" sz="3200" b="1" dirty="0" smtClean="0"/>
              <a:t>’ Daughter</a:t>
            </a:r>
          </a:p>
          <a:p>
            <a:pPr marL="320040" lvl="1" indent="0">
              <a:buNone/>
            </a:pPr>
            <a:r>
              <a:rPr lang="en-US" sz="2800" b="1" dirty="0" smtClean="0"/>
              <a:t>	Mark 5:21-43, Luke 8:40-56</a:t>
            </a:r>
          </a:p>
          <a:p>
            <a:r>
              <a:rPr lang="en-US" sz="3200" b="1" dirty="0" smtClean="0"/>
              <a:t>Transfiguration</a:t>
            </a:r>
          </a:p>
          <a:p>
            <a:pPr marL="320040" lvl="1" indent="0">
              <a:buNone/>
            </a:pPr>
            <a:r>
              <a:rPr lang="en-US" sz="2800" b="1" dirty="0" smtClean="0"/>
              <a:t>	Mark 9:2-10, Matt. 17:1-9, Luke 9:27-36</a:t>
            </a:r>
          </a:p>
          <a:p>
            <a:r>
              <a:rPr lang="en-US" sz="3200" b="1" dirty="0" smtClean="0"/>
              <a:t>Prayer in Gethsemane</a:t>
            </a:r>
          </a:p>
          <a:p>
            <a:pPr marL="320040" lvl="1" indent="0">
              <a:buNone/>
            </a:pPr>
            <a:r>
              <a:rPr lang="en-US" sz="2800" b="1" dirty="0" smtClean="0"/>
              <a:t>	Mark 14:32-42, Matt. 26:36-46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95218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Possible Explanations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7543800" cy="3886200"/>
          </a:xfrm>
        </p:spPr>
        <p:txBody>
          <a:bodyPr>
            <a:normAutofit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 smtClean="0"/>
              <a:t>They were the Lord’s closest friends.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 smtClean="0"/>
              <a:t>Each occasion needed only a limited number of witnesses.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 smtClean="0"/>
              <a:t>They had advanced beyond the other disciples.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sz="2800" b="1" dirty="0" smtClean="0"/>
              <a:t>These experiences equipped them for their future roles and responsibilities.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05270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/>
              <a:t>We don’t know for sure why these three men were singled out on these occasions. </a:t>
            </a:r>
          </a:p>
          <a:p>
            <a:r>
              <a:rPr lang="en-US" sz="3200" b="1" dirty="0" smtClean="0"/>
              <a:t>The Scriptures never give a clear answer. 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77276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191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Jesus had power over death, He was deity, and He did suffer in the body upon the cross. </a:t>
            </a:r>
          </a:p>
          <a:p>
            <a:r>
              <a:rPr lang="en-US" sz="2800" b="1" dirty="0" smtClean="0"/>
              <a:t>God will bless us in proportion to our willingness and effort to grow and learn.</a:t>
            </a:r>
          </a:p>
          <a:p>
            <a:r>
              <a:rPr lang="en-US" sz="2800" b="1" dirty="0" smtClean="0"/>
              <a:t>We need to appreciate these three apostles for the role that each played in the establishment of the church and the deliverance of the gospel.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164022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ustin">
    <a:dk1>
      <a:sysClr val="windowText" lastClr="000000"/>
    </a:dk1>
    <a:lt1>
      <a:sysClr val="window" lastClr="FFFFFF"/>
    </a:lt1>
    <a:dk2>
      <a:srgbClr val="3E3D2D"/>
    </a:dk2>
    <a:lt2>
      <a:srgbClr val="CAF278"/>
    </a:lt2>
    <a:accent1>
      <a:srgbClr val="94C600"/>
    </a:accent1>
    <a:accent2>
      <a:srgbClr val="71685A"/>
    </a:accent2>
    <a:accent3>
      <a:srgbClr val="FF6700"/>
    </a:accent3>
    <a:accent4>
      <a:srgbClr val="909465"/>
    </a:accent4>
    <a:accent5>
      <a:srgbClr val="956B43"/>
    </a:accent5>
    <a:accent6>
      <a:srgbClr val="FEA022"/>
    </a:accent6>
    <a:hlink>
      <a:srgbClr val="E68200"/>
    </a:hlink>
    <a:folHlink>
      <a:srgbClr val="FFA94A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F491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37</TotalTime>
  <Words>146</Words>
  <Application>Microsoft Office PowerPoint</Application>
  <PresentationFormat>On-screen Show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NewsPrint</vt:lpstr>
      <vt:lpstr>PowerPoint Presentation</vt:lpstr>
      <vt:lpstr>Occasions When These Three Are Singled Out</vt:lpstr>
      <vt:lpstr>Possible Explanations</vt:lpstr>
      <vt:lpstr>Conclusion:</vt:lpstr>
      <vt:lpstr>Conclusion: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Peter, James, and John</dc:title>
  <dc:creator>Heath</dc:creator>
  <cp:lastModifiedBy>Guest</cp:lastModifiedBy>
  <cp:revision>9</cp:revision>
  <dcterms:created xsi:type="dcterms:W3CDTF">2011-10-13T17:43:42Z</dcterms:created>
  <dcterms:modified xsi:type="dcterms:W3CDTF">2011-10-16T20:55:32Z</dcterms:modified>
</cp:coreProperties>
</file>