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9" r:id="rId5"/>
    <p:sldId id="258" r:id="rId6"/>
    <p:sldId id="260" r:id="rId7"/>
    <p:sldId id="261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000066"/>
    <a:srgbClr val="3333FF"/>
    <a:srgbClr val="00FF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9DA66-218E-4FC9-8B7E-58A99AC414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3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BC9A4-5FFC-4D1A-8263-56682DAE89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76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D384F9-D848-458B-A75F-00ABE650FA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45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1972B-CB56-4239-A477-B4CC17DE27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598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B8C74-9CE1-46E7-8C71-B37FF29138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685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FDE46-ECE1-4668-917B-153C14B58A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47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5A6554-DC74-45BA-A3F9-6A1DE8BEB1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88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498D07-A3F4-4898-8729-AC37F5B781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429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9F8C24-6A41-4F39-8B96-EF6FAE3DAF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873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08672-A993-46A0-86F5-E3B5780C22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83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A96F5-6597-40A5-B658-63BF29949D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B05EB54-E587-4E1B-B85E-B986EDC96D8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572000"/>
            <a:ext cx="7467600" cy="1295400"/>
          </a:xfrm>
        </p:spPr>
        <p:txBody>
          <a:bodyPr/>
          <a:lstStyle/>
          <a:p>
            <a:r>
              <a:rPr lang="en-US" sz="6000">
                <a:latin typeface="Impact" pitchFamily="34" charset="0"/>
              </a:rPr>
              <a:t>and still go to Heaven?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914400" y="990600"/>
            <a:ext cx="7239000" cy="29083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Wave2">
              <a:avLst>
                <a:gd name="adj1" fmla="val 7644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Impact"/>
              </a:rPr>
              <a:t>HOW MUCH CAN</a:t>
            </a:r>
          </a:p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Impact"/>
              </a:rPr>
              <a:t>I GET AWAY WITH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/>
              <a:t>GOOD                 EVIL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/>
              <a:t>GOOD                 EVIL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4572000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990600" y="3124200"/>
            <a:ext cx="3505200" cy="1600200"/>
          </a:xfrm>
          <a:prstGeom prst="rightArrow">
            <a:avLst>
              <a:gd name="adj1" fmla="val 50000"/>
              <a:gd name="adj2" fmla="val 54762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/>
              <a:t>GOOD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239000" cy="4525963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ç"/>
            </a:pPr>
            <a:r>
              <a:rPr lang="en-US" sz="3600" b="1" dirty="0">
                <a:solidFill>
                  <a:srgbClr val="3333FF"/>
                </a:solidFill>
              </a:rPr>
              <a:t> abhor </a:t>
            </a:r>
            <a:r>
              <a:rPr lang="en-US" sz="3200" b="1" dirty="0">
                <a:solidFill>
                  <a:srgbClr val="3333FF"/>
                </a:solidFill>
              </a:rPr>
              <a:t>- </a:t>
            </a:r>
            <a:r>
              <a:rPr lang="en-US" sz="3200" b="1" i="1" dirty="0"/>
              <a:t>Rom. 12:9</a:t>
            </a:r>
          </a:p>
          <a:p>
            <a:pPr>
              <a:buSzPct val="90000"/>
              <a:buFont typeface="Wingdings" pitchFamily="2" charset="2"/>
              <a:buChar char="ç"/>
            </a:pPr>
            <a:r>
              <a:rPr lang="en-US" sz="3600" b="1" dirty="0">
                <a:solidFill>
                  <a:srgbClr val="3333FF"/>
                </a:solidFill>
              </a:rPr>
              <a:t> flee </a:t>
            </a:r>
            <a:r>
              <a:rPr lang="en-US" sz="3200" b="1" dirty="0">
                <a:solidFill>
                  <a:srgbClr val="3333FF"/>
                </a:solidFill>
              </a:rPr>
              <a:t>- </a:t>
            </a:r>
            <a:r>
              <a:rPr lang="en-US" sz="3200" b="1" i="1" dirty="0"/>
              <a:t>1 Cor. 6:18</a:t>
            </a:r>
          </a:p>
          <a:p>
            <a:pPr>
              <a:buSzPct val="90000"/>
              <a:buFont typeface="Wingdings" pitchFamily="2" charset="2"/>
              <a:buChar char="ç"/>
            </a:pPr>
            <a:r>
              <a:rPr lang="en-US" sz="3600" b="1" dirty="0">
                <a:solidFill>
                  <a:srgbClr val="3333FF"/>
                </a:solidFill>
              </a:rPr>
              <a:t> abstain </a:t>
            </a:r>
            <a:r>
              <a:rPr lang="en-US" sz="3200" b="1" dirty="0">
                <a:solidFill>
                  <a:srgbClr val="3333FF"/>
                </a:solidFill>
              </a:rPr>
              <a:t>- </a:t>
            </a:r>
            <a:r>
              <a:rPr lang="en-US" sz="3200" b="1" i="1" dirty="0"/>
              <a:t>1 Thess. 5:21-22</a:t>
            </a:r>
          </a:p>
          <a:p>
            <a:pPr>
              <a:buSzPct val="90000"/>
              <a:buFont typeface="Wingdings" pitchFamily="2" charset="2"/>
              <a:buChar char="ç"/>
            </a:pPr>
            <a:r>
              <a:rPr lang="en-US" sz="3600" b="1" dirty="0">
                <a:solidFill>
                  <a:srgbClr val="3333FF"/>
                </a:solidFill>
              </a:rPr>
              <a:t> depart, flee, avoid -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</a:p>
          <a:p>
            <a:pPr algn="r">
              <a:buSzPct val="90000"/>
              <a:buFont typeface="Wingdings" pitchFamily="2" charset="2"/>
              <a:buNone/>
            </a:pPr>
            <a:r>
              <a:rPr lang="en-US" sz="3200" b="1" i="1" dirty="0"/>
              <a:t>2 Tim. 2:19-23</a:t>
            </a:r>
          </a:p>
          <a:p>
            <a:pPr>
              <a:buSzPct val="90000"/>
              <a:buFont typeface="Wingdings" pitchFamily="2" charset="2"/>
              <a:buChar char="ç"/>
            </a:pPr>
            <a:r>
              <a:rPr lang="en-US" sz="3600" b="1" dirty="0">
                <a:solidFill>
                  <a:srgbClr val="3333FF"/>
                </a:solidFill>
              </a:rPr>
              <a:t> abstain </a:t>
            </a:r>
            <a:r>
              <a:rPr lang="en-US" sz="3200" b="1" dirty="0">
                <a:solidFill>
                  <a:srgbClr val="3333FF"/>
                </a:solidFill>
              </a:rPr>
              <a:t>- </a:t>
            </a:r>
            <a:r>
              <a:rPr lang="en-US" sz="3200" b="1" i="1" dirty="0"/>
              <a:t>1 Peter 2:11-12</a:t>
            </a: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8077200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tx1"/>
                </a:solidFill>
                <a:sym typeface="Wingdings" pitchFamily="2" charset="2"/>
              </a:rPr>
              <a:t></a:t>
            </a:r>
            <a:r>
              <a:rPr lang="en-US" sz="4000" b="1" dirty="0">
                <a:solidFill>
                  <a:schemeClr val="tx1"/>
                </a:solidFill>
              </a:rPr>
              <a:t> Called To Higher Standard </a:t>
            </a:r>
            <a:r>
              <a:rPr lang="en-US" sz="4800" b="1" dirty="0">
                <a:solidFill>
                  <a:schemeClr val="tx1"/>
                </a:solidFill>
                <a:sym typeface="Wingdings" pitchFamily="2" charset="2"/>
              </a:rPr>
              <a:t>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ñ"/>
            </a:pPr>
            <a:r>
              <a:rPr lang="en-US" sz="3600" b="1" dirty="0" smtClean="0"/>
              <a:t> Romans </a:t>
            </a:r>
            <a:r>
              <a:rPr lang="en-US" sz="3600" b="1" dirty="0"/>
              <a:t>13:14</a:t>
            </a:r>
          </a:p>
          <a:p>
            <a:pPr>
              <a:buFont typeface="Wingdings" pitchFamily="2" charset="2"/>
              <a:buChar char="ñ"/>
            </a:pPr>
            <a:r>
              <a:rPr lang="en-US" sz="3600" b="1" dirty="0" smtClean="0"/>
              <a:t> 2 </a:t>
            </a:r>
            <a:r>
              <a:rPr lang="en-US" sz="3600" b="1" dirty="0"/>
              <a:t>Cor. 6:14-18</a:t>
            </a:r>
          </a:p>
          <a:p>
            <a:pPr>
              <a:buFont typeface="Wingdings" pitchFamily="2" charset="2"/>
              <a:buChar char="ñ"/>
            </a:pPr>
            <a:r>
              <a:rPr lang="en-US" sz="3600" b="1" dirty="0" smtClean="0"/>
              <a:t> Eph</a:t>
            </a:r>
            <a:r>
              <a:rPr lang="en-US" sz="3600" b="1" dirty="0"/>
              <a:t>. 5:3-4</a:t>
            </a:r>
          </a:p>
          <a:p>
            <a:pPr>
              <a:buFont typeface="Wingdings" pitchFamily="2" charset="2"/>
              <a:buChar char="ñ"/>
            </a:pPr>
            <a:r>
              <a:rPr lang="en-US" sz="3600" b="1" dirty="0" smtClean="0"/>
              <a:t> Phil</a:t>
            </a:r>
            <a:r>
              <a:rPr lang="en-US" sz="3600" b="1" dirty="0"/>
              <a:t>. 2:14-16</a:t>
            </a:r>
          </a:p>
          <a:p>
            <a:pPr>
              <a:buFont typeface="Wingdings" pitchFamily="2" charset="2"/>
              <a:buChar char="ñ"/>
            </a:pPr>
            <a:r>
              <a:rPr lang="en-US" sz="3600" b="1" dirty="0" smtClean="0"/>
              <a:t> Col</a:t>
            </a:r>
            <a:r>
              <a:rPr lang="en-US" sz="3600" b="1" dirty="0"/>
              <a:t>. 3:1-10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Char char="ñ"/>
            </a:pPr>
            <a:r>
              <a:rPr lang="en-US" sz="3600" b="1" dirty="0" smtClean="0"/>
              <a:t> Titus </a:t>
            </a:r>
            <a:r>
              <a:rPr lang="en-US" sz="3600" b="1" dirty="0"/>
              <a:t>2:9-10</a:t>
            </a:r>
          </a:p>
          <a:p>
            <a:pPr>
              <a:buFont typeface="Wingdings" pitchFamily="2" charset="2"/>
              <a:buChar char="ñ"/>
            </a:pPr>
            <a:r>
              <a:rPr lang="en-US" sz="3600" b="1" dirty="0" smtClean="0"/>
              <a:t> James </a:t>
            </a:r>
            <a:r>
              <a:rPr lang="en-US" sz="3600" b="1" dirty="0"/>
              <a:t>4:4</a:t>
            </a:r>
          </a:p>
          <a:p>
            <a:pPr>
              <a:buFont typeface="Wingdings" pitchFamily="2" charset="2"/>
              <a:buChar char="ñ"/>
            </a:pPr>
            <a:r>
              <a:rPr lang="en-US" sz="3600" b="1" dirty="0" smtClean="0"/>
              <a:t> 1 </a:t>
            </a:r>
            <a:r>
              <a:rPr lang="en-US" sz="3600" b="1" dirty="0"/>
              <a:t>Peter 1:14-16</a:t>
            </a:r>
          </a:p>
          <a:p>
            <a:pPr>
              <a:buFont typeface="Wingdings" pitchFamily="2" charset="2"/>
              <a:buChar char="ñ"/>
            </a:pPr>
            <a:r>
              <a:rPr lang="en-US" sz="3600" b="1" dirty="0" smtClean="0"/>
              <a:t> 1 </a:t>
            </a:r>
            <a:r>
              <a:rPr lang="en-US" sz="3600" b="1" dirty="0"/>
              <a:t>Peter 4:1-4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/>
      <p:bldP spid="717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  <a:lumOff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A </a:t>
            </a:r>
            <a:r>
              <a:rPr lang="en-US" b="1" dirty="0">
                <a:solidFill>
                  <a:schemeClr val="bg1"/>
                </a:solidFill>
              </a:rPr>
              <a:t>Matter of the </a:t>
            </a:r>
            <a:r>
              <a:rPr lang="en-US" b="1" dirty="0" smtClean="0">
                <a:solidFill>
                  <a:schemeClr val="bg1"/>
                </a:solidFill>
              </a:rPr>
              <a:t>Heart</a:t>
            </a:r>
            <a:endParaRPr lang="en-US" sz="6000" dirty="0">
              <a:solidFill>
                <a:schemeClr val="bg1"/>
              </a:solidFill>
              <a:sym typeface="Symbol" pitchFamily="18" charset="2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3600" b="1" dirty="0">
                <a:solidFill>
                  <a:schemeClr val="bg1"/>
                </a:solidFill>
              </a:rPr>
              <a:t>“Keep your heart with all diligence,</a:t>
            </a:r>
          </a:p>
          <a:p>
            <a:pPr algn="ctr">
              <a:buFontTx/>
              <a:buNone/>
            </a:pPr>
            <a:r>
              <a:rPr lang="en-US" sz="3600" b="1" dirty="0">
                <a:solidFill>
                  <a:schemeClr val="bg1"/>
                </a:solidFill>
              </a:rPr>
              <a:t>for out of it spring the issues of life.” </a:t>
            </a:r>
          </a:p>
          <a:p>
            <a:pPr algn="ctr">
              <a:buFontTx/>
              <a:buNone/>
            </a:pPr>
            <a:endParaRPr lang="en-US" sz="1400" b="1" dirty="0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r>
              <a:rPr lang="en-US" b="1" dirty="0">
                <a:solidFill>
                  <a:schemeClr val="bg1"/>
                </a:solidFill>
              </a:rPr>
              <a:t>Proverbs 4:23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>
                <a:latin typeface="Arial Narrow" pitchFamily="34" charset="0"/>
              </a:rPr>
              <a:t>How Much Can I Get Away With?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3600" b="1"/>
              <a:t>We won’t get away with anything!!</a:t>
            </a:r>
          </a:p>
          <a:p>
            <a:endParaRPr lang="en-US" sz="1400" b="1"/>
          </a:p>
          <a:p>
            <a:pPr>
              <a:buFontTx/>
              <a:buNone/>
            </a:pPr>
            <a:r>
              <a:rPr lang="en-US" sz="3600" b="1"/>
              <a:t>      Numbers 32:23</a:t>
            </a:r>
          </a:p>
          <a:p>
            <a:pPr>
              <a:buFontTx/>
              <a:buNone/>
            </a:pPr>
            <a:r>
              <a:rPr lang="en-US" sz="3600" b="1"/>
              <a:t>      Romans 14:12</a:t>
            </a:r>
          </a:p>
          <a:p>
            <a:pPr>
              <a:buFontTx/>
              <a:buNone/>
            </a:pPr>
            <a:r>
              <a:rPr lang="en-US" sz="3600" b="1"/>
              <a:t>      Galatians 6:7-8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Default Design 9">
    <a:dk1>
      <a:srgbClr val="336699"/>
    </a:dk1>
    <a:lt1>
      <a:srgbClr val="FFFFFF"/>
    </a:lt1>
    <a:dk2>
      <a:srgbClr val="000000"/>
    </a:dk2>
    <a:lt2>
      <a:srgbClr val="E3EBF1"/>
    </a:lt2>
    <a:accent1>
      <a:srgbClr val="003399"/>
    </a:accent1>
    <a:accent2>
      <a:srgbClr val="468A4B"/>
    </a:accent2>
    <a:accent3>
      <a:srgbClr val="AAAAAA"/>
    </a:accent3>
    <a:accent4>
      <a:srgbClr val="DADADA"/>
    </a:accent4>
    <a:accent5>
      <a:srgbClr val="AAADCA"/>
    </a:accent5>
    <a:accent6>
      <a:srgbClr val="3F7D43"/>
    </a:accent6>
    <a:hlink>
      <a:srgbClr val="66CCFF"/>
    </a:hlink>
    <a:folHlink>
      <a:srgbClr val="F0E500"/>
    </a:folHlink>
  </a:clrScheme>
</a:themeOverride>
</file>

<file path=ppt/theme/themeOverride2.xml><?xml version="1.0" encoding="utf-8"?>
<a:themeOverride xmlns:a="http://schemas.openxmlformats.org/drawingml/2006/main">
  <a:clrScheme name="Default Design 5">
    <a:dk1>
      <a:srgbClr val="000000"/>
    </a:dk1>
    <a:lt1>
      <a:srgbClr val="FFFFD9"/>
    </a:lt1>
    <a:dk2>
      <a:srgbClr val="000000"/>
    </a:dk2>
    <a:lt2>
      <a:srgbClr val="777777"/>
    </a:lt2>
    <a:accent1>
      <a:srgbClr val="FFFFF7"/>
    </a:accent1>
    <a:accent2>
      <a:srgbClr val="33CCCC"/>
    </a:accent2>
    <a:accent3>
      <a:srgbClr val="FFFFE9"/>
    </a:accent3>
    <a:accent4>
      <a:srgbClr val="000000"/>
    </a:accent4>
    <a:accent5>
      <a:srgbClr val="FFFFFA"/>
    </a:accent5>
    <a:accent6>
      <a:srgbClr val="2DB9B9"/>
    </a:accent6>
    <a:hlink>
      <a:srgbClr val="FF5050"/>
    </a:hlink>
    <a:folHlink>
      <a:srgbClr val="FF9900"/>
    </a:folHlink>
  </a:clrScheme>
</a:themeOverride>
</file>

<file path=ppt/theme/themeOverride3.xml><?xml version="1.0" encoding="utf-8"?>
<a:themeOverride xmlns:a="http://schemas.openxmlformats.org/drawingml/2006/main">
  <a:clrScheme name="Default Design 5">
    <a:dk1>
      <a:srgbClr val="000000"/>
    </a:dk1>
    <a:lt1>
      <a:srgbClr val="FFFFD9"/>
    </a:lt1>
    <a:dk2>
      <a:srgbClr val="000000"/>
    </a:dk2>
    <a:lt2>
      <a:srgbClr val="777777"/>
    </a:lt2>
    <a:accent1>
      <a:srgbClr val="FFFFF7"/>
    </a:accent1>
    <a:accent2>
      <a:srgbClr val="33CCCC"/>
    </a:accent2>
    <a:accent3>
      <a:srgbClr val="FFFFE9"/>
    </a:accent3>
    <a:accent4>
      <a:srgbClr val="000000"/>
    </a:accent4>
    <a:accent5>
      <a:srgbClr val="FFFFFA"/>
    </a:accent5>
    <a:accent6>
      <a:srgbClr val="2DB9B9"/>
    </a:accent6>
    <a:hlink>
      <a:srgbClr val="FF5050"/>
    </a:hlink>
    <a:folHlink>
      <a:srgbClr val="FF9900"/>
    </a:folHlink>
  </a:clrScheme>
</a:themeOverride>
</file>

<file path=ppt/theme/themeOverride4.xml><?xml version="1.0" encoding="utf-8"?>
<a:themeOverride xmlns:a="http://schemas.openxmlformats.org/drawingml/2006/main">
  <a:clrScheme name="Default Design 5">
    <a:dk1>
      <a:srgbClr val="000000"/>
    </a:dk1>
    <a:lt1>
      <a:srgbClr val="FFFFD9"/>
    </a:lt1>
    <a:dk2>
      <a:srgbClr val="000000"/>
    </a:dk2>
    <a:lt2>
      <a:srgbClr val="777777"/>
    </a:lt2>
    <a:accent1>
      <a:srgbClr val="FFFFF7"/>
    </a:accent1>
    <a:accent2>
      <a:srgbClr val="33CCCC"/>
    </a:accent2>
    <a:accent3>
      <a:srgbClr val="FFFFE9"/>
    </a:accent3>
    <a:accent4>
      <a:srgbClr val="000000"/>
    </a:accent4>
    <a:accent5>
      <a:srgbClr val="FFFFFA"/>
    </a:accent5>
    <a:accent6>
      <a:srgbClr val="2DB9B9"/>
    </a:accent6>
    <a:hlink>
      <a:srgbClr val="FF5050"/>
    </a:hlink>
    <a:folHlink>
      <a:srgbClr val="FF9900"/>
    </a:folHlink>
  </a:clrScheme>
</a:themeOverride>
</file>

<file path=ppt/theme/themeOverride5.xml><?xml version="1.0" encoding="utf-8"?>
<a:themeOverride xmlns:a="http://schemas.openxmlformats.org/drawingml/2006/main">
  <a:clrScheme name="Default Design 8">
    <a:dk1>
      <a:srgbClr val="003366"/>
    </a:dk1>
    <a:lt1>
      <a:srgbClr val="FFFFFF"/>
    </a:lt1>
    <a:dk2>
      <a:srgbClr val="000099"/>
    </a:dk2>
    <a:lt2>
      <a:srgbClr val="CCFFFF"/>
    </a:lt2>
    <a:accent1>
      <a:srgbClr val="3366CC"/>
    </a:accent1>
    <a:accent2>
      <a:srgbClr val="00B000"/>
    </a:accent2>
    <a:accent3>
      <a:srgbClr val="AAAACA"/>
    </a:accent3>
    <a:accent4>
      <a:srgbClr val="DADADA"/>
    </a:accent4>
    <a:accent5>
      <a:srgbClr val="ADB8E2"/>
    </a:accent5>
    <a:accent6>
      <a:srgbClr val="009F00"/>
    </a:accent6>
    <a:hlink>
      <a:srgbClr val="66CCFF"/>
    </a:hlink>
    <a:folHlink>
      <a:srgbClr val="FFE701"/>
    </a:folHlink>
  </a:clrScheme>
</a:themeOverride>
</file>

<file path=ppt/theme/themeOverride6.xml><?xml version="1.0" encoding="utf-8"?>
<a:themeOverride xmlns:a="http://schemas.openxmlformats.org/drawingml/2006/main">
  <a:clrScheme name="Default Design 7">
    <a:dk1>
      <a:srgbClr val="5C1F00"/>
    </a:dk1>
    <a:lt1>
      <a:srgbClr val="FFFFFF"/>
    </a:lt1>
    <a:dk2>
      <a:srgbClr val="800000"/>
    </a:dk2>
    <a:lt2>
      <a:srgbClr val="DFD293"/>
    </a:lt2>
    <a:accent1>
      <a:srgbClr val="CC3300"/>
    </a:accent1>
    <a:accent2>
      <a:srgbClr val="BE7960"/>
    </a:accent2>
    <a:accent3>
      <a:srgbClr val="C0AAAA"/>
    </a:accent3>
    <a:accent4>
      <a:srgbClr val="DADADA"/>
    </a:accent4>
    <a:accent5>
      <a:srgbClr val="E2ADAA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7.xml><?xml version="1.0" encoding="utf-8"?>
<a:themeOverride xmlns:a="http://schemas.openxmlformats.org/drawingml/2006/main">
  <a:clrScheme name="Default Design 4">
    <a:dk1>
      <a:srgbClr val="000000"/>
    </a:dk1>
    <a:lt1>
      <a:srgbClr val="DEF6F1"/>
    </a:lt1>
    <a:dk2>
      <a:srgbClr val="000000"/>
    </a:dk2>
    <a:lt2>
      <a:srgbClr val="969696"/>
    </a:lt2>
    <a:accent1>
      <a:srgbClr val="FFFFFF"/>
    </a:accent1>
    <a:accent2>
      <a:srgbClr val="8DC6FF"/>
    </a:accent2>
    <a:accent3>
      <a:srgbClr val="ECFAF7"/>
    </a:accent3>
    <a:accent4>
      <a:srgbClr val="000000"/>
    </a:accent4>
    <a:accent5>
      <a:srgbClr val="FFFFFF"/>
    </a:accent5>
    <a:accent6>
      <a:srgbClr val="7FB3E7"/>
    </a:accent6>
    <a:hlink>
      <a:srgbClr val="0066CC"/>
    </a:hlink>
    <a:folHlink>
      <a:srgbClr val="00A800"/>
    </a:folHlink>
  </a:clrScheme>
</a:themeOverride>
</file>

<file path=ppt/theme/themeOverride8.xml><?xml version="1.0" encoding="utf-8"?>
<a:themeOverride xmlns:a="http://schemas.openxmlformats.org/drawingml/2006/main">
  <a:clrScheme name="Default Design 9">
    <a:dk1>
      <a:srgbClr val="336699"/>
    </a:dk1>
    <a:lt1>
      <a:srgbClr val="FFFFFF"/>
    </a:lt1>
    <a:dk2>
      <a:srgbClr val="000000"/>
    </a:dk2>
    <a:lt2>
      <a:srgbClr val="E3EBF1"/>
    </a:lt2>
    <a:accent1>
      <a:srgbClr val="003399"/>
    </a:accent1>
    <a:accent2>
      <a:srgbClr val="468A4B"/>
    </a:accent2>
    <a:accent3>
      <a:srgbClr val="AAAAAA"/>
    </a:accent3>
    <a:accent4>
      <a:srgbClr val="DADADA"/>
    </a:accent4>
    <a:accent5>
      <a:srgbClr val="AAADCA"/>
    </a:accent5>
    <a:accent6>
      <a:srgbClr val="3F7D43"/>
    </a:accent6>
    <a:hlink>
      <a:srgbClr val="66CCFF"/>
    </a:hlink>
    <a:folHlink>
      <a:srgbClr val="F0E5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144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PowerPoint Presentation</vt:lpstr>
      <vt:lpstr>PowerPoint Presentation</vt:lpstr>
      <vt:lpstr>GOOD                 EVIL</vt:lpstr>
      <vt:lpstr>GOOD                 EVIL</vt:lpstr>
      <vt:lpstr>GOOD</vt:lpstr>
      <vt:lpstr> Called To Higher Standard </vt:lpstr>
      <vt:lpstr>A Matter of the Heart</vt:lpstr>
      <vt:lpstr>How Much Can I Get Away With?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 Rogers</dc:creator>
  <cp:lastModifiedBy>Heath</cp:lastModifiedBy>
  <cp:revision>20</cp:revision>
  <dcterms:created xsi:type="dcterms:W3CDTF">2007-07-18T15:05:10Z</dcterms:created>
  <dcterms:modified xsi:type="dcterms:W3CDTF">2011-10-01T12:50:30Z</dcterms:modified>
</cp:coreProperties>
</file>