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2" r:id="rId12"/>
    <p:sldId id="271" r:id="rId13"/>
    <p:sldId id="274" r:id="rId14"/>
    <p:sldId id="275" r:id="rId15"/>
    <p:sldId id="276" r:id="rId16"/>
    <p:sldId id="277" r:id="rId17"/>
    <p:sldId id="278" r:id="rId18"/>
    <p:sldId id="273" r:id="rId19"/>
    <p:sldId id="279" r:id="rId20"/>
    <p:sldId id="284" r:id="rId21"/>
    <p:sldId id="280" r:id="rId22"/>
    <p:sldId id="285" r:id="rId23"/>
    <p:sldId id="281" r:id="rId24"/>
    <p:sldId id="286" r:id="rId25"/>
    <p:sldId id="283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2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4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8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4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9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861B-1AF5-45ED-843C-FB887E4E31D0}" type="datetimeFigureOut">
              <a:rPr lang="en-US" smtClean="0"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9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Instruments Are Not Authorized</a:t>
            </a:r>
            <a:endParaRPr lang="en-US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1447800"/>
            <a:ext cx="4419600" cy="2057400"/>
          </a:xfrm>
          <a:prstGeom prst="wedgeRoundRectCallout">
            <a:avLst>
              <a:gd name="adj1" fmla="val -48733"/>
              <a:gd name="adj2" fmla="val 7924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4038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“Show me where the Bible says, ‘Thou shalt not use instruments</a:t>
            </a:r>
            <a:r>
              <a:rPr lang="en-US" sz="3200" dirty="0" smtClean="0"/>
              <a:t>?’”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556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Instruments Are Not Authorized</a:t>
            </a:r>
            <a:endParaRPr lang="en-US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657600" y="3810000"/>
            <a:ext cx="4800600" cy="2057400"/>
          </a:xfrm>
          <a:prstGeom prst="wedgeRoundRectCallout">
            <a:avLst>
              <a:gd name="adj1" fmla="val 50063"/>
              <a:gd name="adj2" fmla="val 8463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62400" y="4038600"/>
            <a:ext cx="43434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“Where does the </a:t>
            </a:r>
            <a:r>
              <a:rPr lang="en-US" sz="3200" dirty="0" smtClean="0"/>
              <a:t>Bible </a:t>
            </a:r>
            <a:r>
              <a:rPr lang="en-US" sz="3200" dirty="0" smtClean="0"/>
              <a:t>say </a:t>
            </a:r>
            <a:r>
              <a:rPr lang="en-US" sz="3200" dirty="0" smtClean="0"/>
              <a:t>that we can use musical </a:t>
            </a:r>
            <a:r>
              <a:rPr lang="en-US" sz="3200" dirty="0" smtClean="0"/>
              <a:t>instruments?”</a:t>
            </a:r>
            <a:endParaRPr lang="en-US" sz="3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1447800"/>
            <a:ext cx="4419600" cy="2057400"/>
          </a:xfrm>
          <a:prstGeom prst="wedgeRoundRectCallout">
            <a:avLst>
              <a:gd name="adj1" fmla="val -48733"/>
              <a:gd name="adj2" fmla="val 7924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4038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“Show me where the Bible says, ‘Thou shalt not use instruments</a:t>
            </a:r>
            <a:r>
              <a:rPr lang="en-US" sz="3200" dirty="0" smtClean="0"/>
              <a:t>?’”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221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Instruments Are Not Authorized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Hebrews 7:12-14 </a:t>
            </a:r>
            <a:r>
              <a:rPr lang="en-US" dirty="0" smtClean="0"/>
              <a:t>- silence of Scripture is prohibitive, not permissive.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Genesis 6:14-16 </a:t>
            </a:r>
            <a:r>
              <a:rPr lang="en-US" dirty="0" smtClean="0"/>
              <a:t>- gopher wood automatically excluded </a:t>
            </a:r>
            <a:r>
              <a:rPr lang="en-US" dirty="0"/>
              <a:t>a</a:t>
            </a:r>
            <a:r>
              <a:rPr lang="en-US" dirty="0" smtClean="0"/>
              <a:t>ll other types of wood.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Numbers 19:2 </a:t>
            </a:r>
            <a:r>
              <a:rPr lang="en-US" dirty="0" smtClean="0"/>
              <a:t>- animal specified by God automatically excluded all other animals. </a:t>
            </a:r>
          </a:p>
          <a:p>
            <a:r>
              <a:rPr lang="en-US" dirty="0" smtClean="0"/>
              <a:t>“Singing” automatically excludes all other types of music.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6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Answering Arguments                               In Favor of the Instrument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 smtClean="0"/>
              <a:t>“I like the use of musical instruments.”</a:t>
            </a:r>
          </a:p>
          <a:p>
            <a:endParaRPr lang="en-US" sz="1000" b="1" dirty="0" smtClean="0"/>
          </a:p>
          <a:p>
            <a:r>
              <a:rPr lang="en-US" dirty="0" smtClean="0"/>
              <a:t>Worship </a:t>
            </a:r>
            <a:r>
              <a:rPr lang="en-US" dirty="0"/>
              <a:t>is not about what </a:t>
            </a:r>
            <a:r>
              <a:rPr lang="en-US" dirty="0" smtClean="0"/>
              <a:t>we like, but about </a:t>
            </a:r>
            <a:r>
              <a:rPr lang="en-US" dirty="0"/>
              <a:t>what God wants from us (</a:t>
            </a:r>
            <a:r>
              <a:rPr lang="en-US" dirty="0">
                <a:solidFill>
                  <a:srgbClr val="002060"/>
                </a:solidFill>
              </a:rPr>
              <a:t>John 4:23-24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875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Answering Arguments                               In Favor of the Instrument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“Instruments </a:t>
            </a:r>
            <a:r>
              <a:rPr lang="en-US" b="1" dirty="0"/>
              <a:t>Help Improve Our Singing.” </a:t>
            </a:r>
            <a:endParaRPr lang="en-US" dirty="0"/>
          </a:p>
          <a:p>
            <a:pPr lvl="0"/>
            <a:endParaRPr lang="en-US" sz="1100" dirty="0" smtClean="0"/>
          </a:p>
          <a:p>
            <a:pPr lvl="0"/>
            <a:r>
              <a:rPr lang="en-US" dirty="0" smtClean="0"/>
              <a:t>No</a:t>
            </a:r>
            <a:r>
              <a:rPr lang="en-US" dirty="0"/>
              <a:t>, instruments </a:t>
            </a:r>
            <a:r>
              <a:rPr lang="en-US" dirty="0" smtClean="0"/>
              <a:t>drown </a:t>
            </a:r>
            <a:r>
              <a:rPr lang="en-US" dirty="0"/>
              <a:t>out the singing, and completely change the kind of music that we are offering to God. </a:t>
            </a:r>
          </a:p>
          <a:p>
            <a:pPr lvl="0"/>
            <a:r>
              <a:rPr lang="en-US" dirty="0"/>
              <a:t>We are to make melody in our </a:t>
            </a:r>
            <a:r>
              <a:rPr lang="en-US" dirty="0" smtClean="0"/>
              <a:t>“heart”            (</a:t>
            </a:r>
            <a:r>
              <a:rPr lang="en-US" dirty="0">
                <a:solidFill>
                  <a:srgbClr val="002060"/>
                </a:solidFill>
              </a:rPr>
              <a:t>Eph. 5:19</a:t>
            </a:r>
            <a:r>
              <a:rPr lang="en-US" dirty="0"/>
              <a:t>), not on a </a:t>
            </a:r>
            <a:r>
              <a:rPr lang="en-US" dirty="0" smtClean="0"/>
              <a:t>“harp.” </a:t>
            </a:r>
            <a:endParaRPr lang="en-US" dirty="0"/>
          </a:p>
          <a:p>
            <a:pPr lvl="0"/>
            <a:r>
              <a:rPr lang="en-US" dirty="0" smtClean="0"/>
              <a:t>Some </a:t>
            </a:r>
            <a:r>
              <a:rPr lang="en-US" dirty="0"/>
              <a:t>who use the instrument are </a:t>
            </a:r>
            <a:r>
              <a:rPr lang="en-US" dirty="0" smtClean="0"/>
              <a:t>often complimentary </a:t>
            </a:r>
            <a:r>
              <a:rPr lang="en-US" dirty="0"/>
              <a:t>of the singing ability of those in the Lord’s church.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Answering Arguments                               In Favor of the Instrument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b="1" dirty="0" smtClean="0"/>
              <a:t>“Used </a:t>
            </a:r>
            <a:r>
              <a:rPr lang="en-US" b="1" dirty="0"/>
              <a:t>Instruments in the Old Testament</a:t>
            </a:r>
            <a:r>
              <a:rPr lang="en-US" b="1" dirty="0" smtClean="0"/>
              <a:t>.”</a:t>
            </a:r>
          </a:p>
          <a:p>
            <a:endParaRPr lang="en-US" sz="1000" dirty="0"/>
          </a:p>
          <a:p>
            <a:r>
              <a:rPr lang="en-US" dirty="0" smtClean="0"/>
              <a:t>Such was commanded </a:t>
            </a:r>
            <a:r>
              <a:rPr lang="en-US" dirty="0"/>
              <a:t>(</a:t>
            </a:r>
            <a:r>
              <a:rPr lang="en-US" dirty="0">
                <a:solidFill>
                  <a:srgbClr val="002060"/>
                </a:solidFill>
              </a:rPr>
              <a:t>2 Chron. 29:25-28</a:t>
            </a:r>
            <a:r>
              <a:rPr lang="en-US" dirty="0"/>
              <a:t>). </a:t>
            </a:r>
          </a:p>
          <a:p>
            <a:r>
              <a:rPr lang="en-US" dirty="0" smtClean="0"/>
              <a:t>Law </a:t>
            </a:r>
            <a:r>
              <a:rPr lang="en-US" dirty="0"/>
              <a:t>of Moses was fulfilled and taken out of the way when Jesus died </a:t>
            </a:r>
            <a:r>
              <a:rPr lang="en-US" dirty="0" smtClean="0"/>
              <a:t>(</a:t>
            </a:r>
            <a:r>
              <a:rPr lang="en-US" dirty="0">
                <a:solidFill>
                  <a:srgbClr val="002060"/>
                </a:solidFill>
              </a:rPr>
              <a:t>Col. 2:14</a:t>
            </a:r>
            <a:r>
              <a:rPr lang="en-US" dirty="0"/>
              <a:t>). </a:t>
            </a:r>
          </a:p>
          <a:p>
            <a:r>
              <a:rPr lang="en-US" dirty="0" smtClean="0"/>
              <a:t>If </a:t>
            </a:r>
            <a:r>
              <a:rPr lang="en-US" dirty="0"/>
              <a:t>we go back and keep one part of the Law of Moses, we are obligated to keep all </a:t>
            </a:r>
            <a:r>
              <a:rPr lang="en-US" dirty="0" smtClean="0"/>
              <a:t>(</a:t>
            </a:r>
            <a:r>
              <a:rPr lang="en-US" dirty="0">
                <a:solidFill>
                  <a:srgbClr val="002060"/>
                </a:solidFill>
              </a:rPr>
              <a:t>Gal. 5:3</a:t>
            </a:r>
            <a:r>
              <a:rPr lang="en-US" dirty="0"/>
              <a:t>).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Answering Arguments                               In Favor of the Instrument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 smtClean="0"/>
              <a:t>“Aren’t There Harps In Heaven?”</a:t>
            </a:r>
          </a:p>
          <a:p>
            <a:endParaRPr lang="en-US" sz="1000" dirty="0"/>
          </a:p>
          <a:p>
            <a:r>
              <a:rPr lang="en-US" dirty="0" smtClean="0">
                <a:solidFill>
                  <a:srgbClr val="002060"/>
                </a:solidFill>
              </a:rPr>
              <a:t>Revelation 5:8, 14:2, 15:2</a:t>
            </a:r>
          </a:p>
          <a:p>
            <a:r>
              <a:rPr lang="en-US" dirty="0" smtClean="0"/>
              <a:t>Revelation is a book of signs and symbols.</a:t>
            </a:r>
          </a:p>
          <a:p>
            <a:r>
              <a:rPr lang="en-US" dirty="0" smtClean="0"/>
              <a:t>Will there really be harps in heaven?</a:t>
            </a:r>
          </a:p>
          <a:p>
            <a:r>
              <a:rPr lang="en-US" dirty="0" smtClean="0"/>
              <a:t>To follow this passage, every person would have to play a harp.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Answering Arguments                               In Favor of the Instrument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 smtClean="0"/>
              <a:t>“Doesn’t the Possession of Talents Infer the Use of Those Talents?”</a:t>
            </a:r>
          </a:p>
          <a:p>
            <a:endParaRPr lang="en-US" sz="1000" dirty="0"/>
          </a:p>
          <a:p>
            <a:r>
              <a:rPr lang="en-US" dirty="0" smtClean="0"/>
              <a:t>“If one is a good piano player, shouldn’t he play the piano in church to the glory of God?”</a:t>
            </a:r>
          </a:p>
          <a:p>
            <a:r>
              <a:rPr lang="en-US" dirty="0" smtClean="0"/>
              <a:t>What if a woman were a good public speaker? </a:t>
            </a:r>
            <a:r>
              <a:rPr lang="en-US" dirty="0" smtClean="0">
                <a:solidFill>
                  <a:srgbClr val="002060"/>
                </a:solidFill>
              </a:rPr>
              <a:t>	1 Cor. 14:34-35</a:t>
            </a:r>
            <a:r>
              <a:rPr lang="en-US" dirty="0">
                <a:solidFill>
                  <a:srgbClr val="002060"/>
                </a:solidFill>
              </a:rPr>
              <a:t>, 1 Tim. 2:11-12</a:t>
            </a:r>
          </a:p>
        </p:txBody>
      </p:sp>
    </p:spTree>
    <p:extLst>
      <p:ext uri="{BB962C8B-B14F-4D97-AF65-F5344CB8AC3E}">
        <p14:creationId xmlns:p14="http://schemas.microsoft.com/office/powerpoint/2010/main" val="24875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762000"/>
            <a:ext cx="6477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The Quail Springs </a:t>
            </a:r>
            <a:r>
              <a:rPr lang="en-US" sz="5400" b="1" dirty="0" smtClean="0">
                <a:solidFill>
                  <a:schemeClr val="bg1"/>
                </a:solidFill>
              </a:rPr>
              <a:t>     Church </a:t>
            </a:r>
            <a:r>
              <a:rPr lang="en-US" sz="5400" b="1" dirty="0" smtClean="0">
                <a:solidFill>
                  <a:schemeClr val="bg1"/>
                </a:solidFill>
              </a:rPr>
              <a:t>of Christ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 Blueprint For Apostasy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 bwMode="auto">
          <a:xfrm>
            <a:off x="0" y="0"/>
            <a:ext cx="16331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21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 False Beliefs Regarding                     the Use of the Instrument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4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hstudio.eu/images/3d/normal/lighthouse_n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6" b="781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030" y="228600"/>
            <a:ext cx="5943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Dangers Facing the Church Today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74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 False Beliefs Regarding                     the Use of the Instrument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“…for some time it’s an area where we believed we had freedom, but we wouldn’t practice that freedom primarily because of our tradition</a:t>
            </a:r>
            <a:r>
              <a:rPr lang="en-US" b="1" dirty="0" smtClean="0">
                <a:solidFill>
                  <a:schemeClr val="bg1"/>
                </a:solidFill>
              </a:rPr>
              <a:t>…”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“We’re </a:t>
            </a:r>
            <a:r>
              <a:rPr lang="en-US" b="1" dirty="0">
                <a:solidFill>
                  <a:schemeClr val="bg1"/>
                </a:solidFill>
              </a:rPr>
              <a:t>raising generations that leave us because they just don’t buy this anymore, so maybe we ought to practice the freedom we believe we have.” </a:t>
            </a:r>
          </a:p>
        </p:txBody>
      </p:sp>
    </p:spTree>
    <p:extLst>
      <p:ext uri="{BB962C8B-B14F-4D97-AF65-F5344CB8AC3E}">
        <p14:creationId xmlns:p14="http://schemas.microsoft.com/office/powerpoint/2010/main" val="294541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2. </a:t>
            </a:r>
            <a:r>
              <a:rPr lang="en-US" b="1" dirty="0">
                <a:solidFill>
                  <a:schemeClr val="bg1"/>
                </a:solidFill>
              </a:rPr>
              <a:t>Get Members Used To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4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2. </a:t>
            </a:r>
            <a:r>
              <a:rPr lang="en-US" b="1" dirty="0">
                <a:solidFill>
                  <a:schemeClr val="bg1"/>
                </a:solidFill>
              </a:rPr>
              <a:t>Get Members Used To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“…already </a:t>
            </a:r>
            <a:r>
              <a:rPr lang="en-US" b="1" dirty="0">
                <a:solidFill>
                  <a:schemeClr val="bg1"/>
                </a:solidFill>
              </a:rPr>
              <a:t>had kind of a band. And we have a worship style here, even in our a cappella service, we’ve tended toward more contemporary Christian worship music. So in some ways, we weren’t really re-inventing the wheel; we were just further developing what we have done before.” </a:t>
            </a:r>
          </a:p>
        </p:txBody>
      </p:sp>
    </p:spTree>
    <p:extLst>
      <p:ext uri="{BB962C8B-B14F-4D97-AF65-F5344CB8AC3E}">
        <p14:creationId xmlns:p14="http://schemas.microsoft.com/office/powerpoint/2010/main" val="205976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3. Be Willing To Suffer </a:t>
            </a:r>
            <a:r>
              <a:rPr lang="en-US" b="1" dirty="0" smtClean="0">
                <a:solidFill>
                  <a:schemeClr val="bg1"/>
                </a:solidFill>
              </a:rPr>
              <a:t>Casualties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4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3. Be Willing To Suffer </a:t>
            </a:r>
            <a:r>
              <a:rPr lang="en-US" b="1" dirty="0" smtClean="0">
                <a:solidFill>
                  <a:schemeClr val="bg1"/>
                </a:solidFill>
              </a:rPr>
              <a:t>Casualties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“The </a:t>
            </a:r>
            <a:r>
              <a:rPr lang="en-US" b="1" dirty="0">
                <a:solidFill>
                  <a:schemeClr val="bg1"/>
                </a:solidFill>
              </a:rPr>
              <a:t>day that one of the elders announced that they arrived at this conclusion, that we were going forward, that this would be a part of our future, a certain percentage of the congregation broke out in applause and a number of people got up and left in tears</a:t>
            </a:r>
            <a:r>
              <a:rPr lang="en-US" b="1" dirty="0" smtClean="0">
                <a:solidFill>
                  <a:schemeClr val="bg1"/>
                </a:solidFill>
              </a:rPr>
              <a:t>…”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“When </a:t>
            </a:r>
            <a:r>
              <a:rPr lang="en-US" b="1" dirty="0">
                <a:solidFill>
                  <a:schemeClr val="bg1"/>
                </a:solidFill>
              </a:rPr>
              <a:t>we started this process, our average attendance was in the 900-950 range and by the time we finished, we were in the 600-650 range.”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shinn.files.wordpress.com/2009/01/warn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1" y="0"/>
            <a:ext cx="873461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43200"/>
            <a:ext cx="7086600" cy="3306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Lack of teaching leads to ignorance.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Exposure to a false practice leads to tolerance and then demand.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Those demanding the innovations will eventually have their way.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7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00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Acts 20:29-30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29 For I know this, that after my departure savage wolves </a:t>
            </a:r>
            <a:r>
              <a:rPr lang="en-US" b="1" dirty="0" smtClean="0">
                <a:solidFill>
                  <a:srgbClr val="0070C0"/>
                </a:solidFill>
              </a:rPr>
              <a:t>will come in among you</a:t>
            </a:r>
            <a:r>
              <a:rPr lang="en-US" b="1" dirty="0" smtClean="0"/>
              <a:t>, not sparing the flock. </a:t>
            </a:r>
          </a:p>
          <a:p>
            <a:pPr marL="0" indent="0">
              <a:buNone/>
            </a:pPr>
            <a:r>
              <a:rPr lang="en-US" b="1" dirty="0" smtClean="0"/>
              <a:t>30 Also </a:t>
            </a:r>
            <a:r>
              <a:rPr lang="en-US" b="1" dirty="0" smtClean="0">
                <a:solidFill>
                  <a:srgbClr val="0070C0"/>
                </a:solidFill>
              </a:rPr>
              <a:t>from among yourselves men will rise up</a:t>
            </a:r>
            <a:r>
              <a:rPr lang="en-US" b="1" dirty="0" smtClean="0"/>
              <a:t>, speaking perverse things, to draw away the disciples after themselves. </a:t>
            </a:r>
          </a:p>
          <a:p>
            <a:pPr marL="0" indent="0">
              <a:buNone/>
            </a:pPr>
            <a:r>
              <a:rPr lang="en-US" b="1" dirty="0" smtClean="0"/>
              <a:t>31 Therefore watch…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323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Dangers Indicated in New Testament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Departures from the faith -      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1 Tim. 4:1, 2 Tim. 4:2-3</a:t>
            </a:r>
          </a:p>
          <a:p>
            <a:r>
              <a:rPr lang="en-US" b="1" dirty="0" smtClean="0"/>
              <a:t>Judaizing </a:t>
            </a:r>
            <a:r>
              <a:rPr lang="en-US" b="1" dirty="0" smtClean="0"/>
              <a:t>Teachers - </a:t>
            </a:r>
            <a:r>
              <a:rPr lang="en-US" b="1" dirty="0" smtClean="0">
                <a:solidFill>
                  <a:srgbClr val="0070C0"/>
                </a:solidFill>
              </a:rPr>
              <a:t>Acts, 2 Cor., Gal. </a:t>
            </a:r>
          </a:p>
          <a:p>
            <a:r>
              <a:rPr lang="en-US" b="1" dirty="0" smtClean="0"/>
              <a:t>Gnosticism - </a:t>
            </a:r>
            <a:r>
              <a:rPr lang="en-US" b="1" dirty="0" smtClean="0">
                <a:solidFill>
                  <a:srgbClr val="0070C0"/>
                </a:solidFill>
              </a:rPr>
              <a:t>Col., 1 John</a:t>
            </a:r>
          </a:p>
          <a:p>
            <a:r>
              <a:rPr lang="en-US" b="1" dirty="0" smtClean="0"/>
              <a:t>Five of seven </a:t>
            </a:r>
            <a:r>
              <a:rPr lang="en-US" b="1" dirty="0"/>
              <a:t>c</a:t>
            </a:r>
            <a:r>
              <a:rPr lang="en-US" b="1" dirty="0" smtClean="0"/>
              <a:t>hurches of Asia told to repent </a:t>
            </a:r>
            <a:r>
              <a:rPr lang="en-US" b="1" dirty="0" smtClean="0">
                <a:solidFill>
                  <a:srgbClr val="0070C0"/>
                </a:solidFill>
              </a:rPr>
              <a:t>Rev. 2-3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9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Today’s Dangers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Today’s battles are not the same as yesterday’s battles. </a:t>
            </a:r>
          </a:p>
          <a:p>
            <a:r>
              <a:rPr lang="en-US" b="1" dirty="0" smtClean="0"/>
              <a:t>Dangers are on the horizon,                               	at the door,                                                            	and already in the pulpit and pew!</a:t>
            </a:r>
          </a:p>
          <a:p>
            <a:endParaRPr lang="en-US" sz="1000" b="1" dirty="0" smtClean="0"/>
          </a:p>
          <a:p>
            <a:endParaRPr lang="en-US" sz="1000" b="1" dirty="0" smtClean="0"/>
          </a:p>
          <a:p>
            <a:pPr marL="0" indent="0" algn="ctr">
              <a:buNone/>
            </a:pPr>
            <a:r>
              <a:rPr lang="en-US" b="1" dirty="0" smtClean="0"/>
              <a:t>“Therefore Watch!”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034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438"/>
            <a:ext cx="4114800" cy="26971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Instrumental Music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In Worship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4"/>
          <a:stretch/>
        </p:blipFill>
        <p:spPr bwMode="auto">
          <a:xfrm>
            <a:off x="381000" y="3962399"/>
            <a:ext cx="7110412" cy="26173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r="36182"/>
          <a:stretch/>
        </p:blipFill>
        <p:spPr bwMode="auto">
          <a:xfrm>
            <a:off x="5409923" y="228601"/>
            <a:ext cx="3429277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46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Churches Introducing Instruments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Max </a:t>
            </a:r>
            <a:r>
              <a:rPr lang="en-US" dirty="0" err="1"/>
              <a:t>Lucado</a:t>
            </a:r>
            <a:r>
              <a:rPr lang="en-US" dirty="0"/>
              <a:t>, Oak Hills church in San Antonio, TX, </a:t>
            </a:r>
            <a:r>
              <a:rPr lang="en-US" dirty="0" smtClean="0"/>
              <a:t>starting using instrumental </a:t>
            </a:r>
            <a:r>
              <a:rPr lang="en-US" dirty="0"/>
              <a:t>music during their Sunday evening services in 2004.</a:t>
            </a:r>
          </a:p>
          <a:p>
            <a:pPr lvl="0"/>
            <a:r>
              <a:rPr lang="en-US" dirty="0"/>
              <a:t>Richland Hills </a:t>
            </a:r>
            <a:r>
              <a:rPr lang="en-US" dirty="0" smtClean="0"/>
              <a:t>church of Christ </a:t>
            </a:r>
            <a:r>
              <a:rPr lang="en-US" dirty="0"/>
              <a:t>in Ft. Worth, TX, started using the instrument, as well as offering communion, during Saturday evening services in 2006. </a:t>
            </a:r>
          </a:p>
          <a:p>
            <a:pPr lvl="0"/>
            <a:r>
              <a:rPr lang="en-US" dirty="0"/>
              <a:t>Quail Springs </a:t>
            </a:r>
            <a:r>
              <a:rPr lang="en-US" dirty="0" smtClean="0"/>
              <a:t>church of Christ, </a:t>
            </a:r>
            <a:r>
              <a:rPr lang="en-US" dirty="0"/>
              <a:t>Oklahoma City, OK, </a:t>
            </a:r>
            <a:r>
              <a:rPr lang="en-US" dirty="0" smtClean="0"/>
              <a:t>started in 2008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203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We Are Told To Sing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Matthew 26:30</a:t>
            </a:r>
          </a:p>
          <a:p>
            <a:r>
              <a:rPr lang="en-US" sz="3200" b="1" dirty="0" smtClean="0"/>
              <a:t>Acts 16:25</a:t>
            </a:r>
          </a:p>
          <a:p>
            <a:r>
              <a:rPr lang="en-US" sz="3200" b="1" dirty="0" smtClean="0"/>
              <a:t>Romans 15:9</a:t>
            </a:r>
          </a:p>
          <a:p>
            <a:r>
              <a:rPr lang="en-US" sz="3200" b="1" dirty="0" smtClean="0"/>
              <a:t>1 Corinthians 14:15</a:t>
            </a:r>
          </a:p>
          <a:p>
            <a:r>
              <a:rPr lang="en-US" sz="3200" b="1" dirty="0" smtClean="0"/>
              <a:t>Ephesians 5:19</a:t>
            </a:r>
          </a:p>
          <a:p>
            <a:r>
              <a:rPr lang="en-US" sz="3200" b="1" dirty="0" smtClean="0"/>
              <a:t>Colossians 3:16</a:t>
            </a:r>
          </a:p>
          <a:p>
            <a:r>
              <a:rPr lang="en-US" sz="3200" b="1" dirty="0" smtClean="0"/>
              <a:t>Hebrews 2:12, 13:15</a:t>
            </a:r>
          </a:p>
          <a:p>
            <a:r>
              <a:rPr lang="en-US" sz="3200" b="1" dirty="0" smtClean="0"/>
              <a:t>James 5:13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4196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3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Instruments Are Not Authorized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908</Words>
  <Application>Microsoft Office PowerPoint</Application>
  <PresentationFormat>On-screen Show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Acts 20:29-30</vt:lpstr>
      <vt:lpstr>Dangers Indicated in New Testament</vt:lpstr>
      <vt:lpstr>Today’s Dangers </vt:lpstr>
      <vt:lpstr>Instrumental Music In Worship</vt:lpstr>
      <vt:lpstr>Churches Introducing Instruments</vt:lpstr>
      <vt:lpstr>1. We Are Told To Sing</vt:lpstr>
      <vt:lpstr>2. Instruments Are Not Authorized</vt:lpstr>
      <vt:lpstr>2. Instruments Are Not Authorized</vt:lpstr>
      <vt:lpstr>2. Instruments Are Not Authorized</vt:lpstr>
      <vt:lpstr>2. Instruments Are Not Authorized</vt:lpstr>
      <vt:lpstr>3. Answering Arguments                               In Favor of the Instrument</vt:lpstr>
      <vt:lpstr>3. Answering Arguments                               In Favor of the Instrument</vt:lpstr>
      <vt:lpstr>3. Answering Arguments                               In Favor of the Instrument</vt:lpstr>
      <vt:lpstr>3. Answering Arguments                               In Favor of the Instrument</vt:lpstr>
      <vt:lpstr>3. Answering Arguments                               In Favor of the Instrument</vt:lpstr>
      <vt:lpstr>PowerPoint Presentation</vt:lpstr>
      <vt:lpstr>1. False Beliefs Regarding                     the Use of the Instrument</vt:lpstr>
      <vt:lpstr>1. False Beliefs Regarding                     the Use of the Instrument</vt:lpstr>
      <vt:lpstr>2. Get Members Used To It</vt:lpstr>
      <vt:lpstr>2. Get Members Used To It</vt:lpstr>
      <vt:lpstr>3. Be Willing To Suffer Casualties</vt:lpstr>
      <vt:lpstr>3. Be Willing To Suffer Casualties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Instrumental Music</dc:title>
  <dc:creator>Heath</dc:creator>
  <cp:lastModifiedBy>Heath</cp:lastModifiedBy>
  <cp:revision>21</cp:revision>
  <dcterms:created xsi:type="dcterms:W3CDTF">2011-07-29T13:11:29Z</dcterms:created>
  <dcterms:modified xsi:type="dcterms:W3CDTF">2011-07-30T17:20:00Z</dcterms:modified>
</cp:coreProperties>
</file>