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4" r:id="rId5"/>
    <p:sldId id="265" r:id="rId6"/>
    <p:sldId id="261" r:id="rId7"/>
    <p:sldId id="266" r:id="rId8"/>
    <p:sldId id="267" r:id="rId9"/>
    <p:sldId id="271" r:id="rId10"/>
    <p:sldId id="270" r:id="rId11"/>
    <p:sldId id="268" r:id="rId12"/>
    <p:sldId id="26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9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2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35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47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04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632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242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93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574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25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45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BC08-C326-4BC4-A3B6-76F8060EF803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129A-23D2-4E0F-B77A-601C5AE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4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52600"/>
          </a:xfrm>
        </p:spPr>
        <p:txBody>
          <a:bodyPr/>
          <a:lstStyle/>
          <a:p>
            <a:r>
              <a:rPr lang="en-US" b="1" dirty="0" smtClean="0"/>
              <a:t>Identifying the Church That Jesus Built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Matthew 16:15-19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43300"/>
            <a:ext cx="381952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8373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Name of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Catholic Church </a:t>
            </a:r>
          </a:p>
          <a:p>
            <a:r>
              <a:rPr lang="en-US" b="1" dirty="0" smtClean="0"/>
              <a:t>Assembly of God</a:t>
            </a:r>
          </a:p>
          <a:p>
            <a:r>
              <a:rPr lang="en-US" b="1" dirty="0" smtClean="0"/>
              <a:t>Pentecostal Church</a:t>
            </a:r>
          </a:p>
          <a:p>
            <a:r>
              <a:rPr lang="en-US" b="1" dirty="0" smtClean="0"/>
              <a:t>Church of the Nazarene</a:t>
            </a:r>
            <a:endParaRPr lang="en-US" dirty="0" smtClean="0"/>
          </a:p>
          <a:p>
            <a:r>
              <a:rPr lang="en-US" b="1" dirty="0" smtClean="0"/>
              <a:t>Baptist Church</a:t>
            </a:r>
          </a:p>
          <a:p>
            <a:r>
              <a:rPr lang="en-US" b="1" dirty="0" smtClean="0"/>
              <a:t>Christian Church</a:t>
            </a:r>
          </a:p>
          <a:p>
            <a:r>
              <a:rPr lang="en-US" b="1" dirty="0" smtClean="0"/>
              <a:t>Lutheran Church</a:t>
            </a:r>
          </a:p>
          <a:p>
            <a:r>
              <a:rPr lang="en-US" b="1" dirty="0" smtClean="0"/>
              <a:t>Methodist Church</a:t>
            </a:r>
          </a:p>
          <a:p>
            <a:r>
              <a:rPr lang="en-US" b="1" dirty="0" smtClean="0"/>
              <a:t>Bible Church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Presbyterian Church</a:t>
            </a:r>
          </a:p>
          <a:p>
            <a:r>
              <a:rPr lang="en-US" b="1" dirty="0"/>
              <a:t>Episcopal </a:t>
            </a:r>
            <a:r>
              <a:rPr lang="en-US" b="1" dirty="0" smtClean="0"/>
              <a:t>Church</a:t>
            </a:r>
          </a:p>
          <a:p>
            <a:r>
              <a:rPr lang="en-US" b="1" dirty="0" smtClean="0"/>
              <a:t>Unitarian Church</a:t>
            </a:r>
          </a:p>
          <a:p>
            <a:r>
              <a:rPr lang="en-US" b="1" dirty="0" smtClean="0"/>
              <a:t>Salvation Army</a:t>
            </a:r>
            <a:endParaRPr lang="en-US" b="1" dirty="0"/>
          </a:p>
          <a:p>
            <a:r>
              <a:rPr lang="en-US" b="1" dirty="0" smtClean="0"/>
              <a:t>Community Church</a:t>
            </a:r>
          </a:p>
          <a:p>
            <a:r>
              <a:rPr lang="en-US" b="1" dirty="0" smtClean="0"/>
              <a:t>Seventh-Day Adventist</a:t>
            </a:r>
          </a:p>
          <a:p>
            <a:r>
              <a:rPr lang="en-US" b="1" dirty="0" smtClean="0"/>
              <a:t>Jehovah’s Witness</a:t>
            </a:r>
          </a:p>
          <a:p>
            <a:r>
              <a:rPr lang="en-US" b="1" dirty="0" smtClean="0"/>
              <a:t>Church of Jesus Christ of Latter-Day Saints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66660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Name of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Agape Assembly of God Deaf Church</a:t>
            </a:r>
          </a:p>
          <a:p>
            <a:r>
              <a:rPr lang="en-US" b="1" dirty="0" smtClean="0"/>
              <a:t>Church of the Carpenter</a:t>
            </a:r>
            <a:endParaRPr lang="en-US" dirty="0" smtClean="0"/>
          </a:p>
          <a:p>
            <a:r>
              <a:rPr lang="en-US" b="1" dirty="0" smtClean="0"/>
              <a:t>Hillside Chapel of the Christian and Missionary Alliance</a:t>
            </a:r>
          </a:p>
          <a:p>
            <a:r>
              <a:rPr lang="en-US" b="1" dirty="0" smtClean="0"/>
              <a:t>The Way of the Cross Gospel Ministries</a:t>
            </a:r>
          </a:p>
          <a:p>
            <a:r>
              <a:rPr lang="en-US" b="1" dirty="0" smtClean="0"/>
              <a:t>Community Glory of Christ Gospel Church</a:t>
            </a:r>
            <a:endParaRPr lang="en-US" dirty="0" smtClean="0"/>
          </a:p>
          <a:p>
            <a:r>
              <a:rPr lang="en-US" b="1" dirty="0" smtClean="0"/>
              <a:t>Metropolitan Community Church of Eternal Joy</a:t>
            </a:r>
          </a:p>
          <a:p>
            <a:r>
              <a:rPr lang="en-US" b="1" dirty="0" err="1" smtClean="0"/>
              <a:t>Maranatha</a:t>
            </a:r>
            <a:r>
              <a:rPr lang="en-US" b="1" dirty="0" smtClean="0"/>
              <a:t> Christian Fellowship Church</a:t>
            </a:r>
          </a:p>
          <a:p>
            <a:r>
              <a:rPr lang="en-US" b="1" dirty="0" smtClean="0"/>
              <a:t>House of God Church Keith Dominion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48713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Name of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church of God </a:t>
            </a:r>
            <a:r>
              <a:rPr lang="en-US" dirty="0" smtClean="0"/>
              <a:t>- 1 Cor. 1:2</a:t>
            </a:r>
          </a:p>
          <a:p>
            <a:r>
              <a:rPr lang="en-US" b="1" dirty="0" smtClean="0"/>
              <a:t>church of Christ </a:t>
            </a:r>
            <a:r>
              <a:rPr lang="en-US" dirty="0" smtClean="0"/>
              <a:t>- Rom. 16:16</a:t>
            </a:r>
          </a:p>
          <a:p>
            <a:r>
              <a:rPr lang="en-US" b="1" dirty="0" smtClean="0"/>
              <a:t>church of the firstborn </a:t>
            </a:r>
            <a:r>
              <a:rPr lang="en-US" dirty="0" smtClean="0"/>
              <a:t>- Heb. 12:33</a:t>
            </a:r>
          </a:p>
          <a:p>
            <a:r>
              <a:rPr lang="en-US" b="1" dirty="0" smtClean="0"/>
              <a:t>church </a:t>
            </a:r>
            <a:r>
              <a:rPr lang="en-US" b="1" dirty="0"/>
              <a:t>of </a:t>
            </a:r>
            <a:r>
              <a:rPr lang="en-US" b="1" dirty="0" smtClean="0"/>
              <a:t>the living God </a:t>
            </a:r>
            <a:r>
              <a:rPr lang="en-US" dirty="0"/>
              <a:t>- 1 </a:t>
            </a:r>
            <a:r>
              <a:rPr lang="en-US" dirty="0" smtClean="0"/>
              <a:t>Tim. 3:15</a:t>
            </a:r>
            <a:endParaRPr lang="en-US" dirty="0"/>
          </a:p>
          <a:p>
            <a:r>
              <a:rPr lang="en-US" b="1" dirty="0" smtClean="0"/>
              <a:t>church </a:t>
            </a:r>
            <a:r>
              <a:rPr lang="en-US" b="1" dirty="0"/>
              <a:t>of </a:t>
            </a:r>
            <a:r>
              <a:rPr lang="en-US" b="1" dirty="0" smtClean="0"/>
              <a:t>God in Christ                                               Jesus </a:t>
            </a:r>
            <a:r>
              <a:rPr lang="en-US" dirty="0"/>
              <a:t>- </a:t>
            </a:r>
            <a:r>
              <a:rPr lang="en-US" dirty="0" smtClean="0"/>
              <a:t>1 Thess. 2:14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06738"/>
            <a:ext cx="2762250" cy="20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6660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>
                <a:solidFill>
                  <a:schemeClr val="bg1"/>
                </a:solidFill>
              </a:rPr>
              <a:t>Identifying the Church That Jesus Built</a:t>
            </a:r>
            <a:endParaRPr lang="en-US" sz="39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Bible contains the pattern for the church that Jesus built.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Organization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Worship 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Work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Name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12" y="3657600"/>
            <a:ext cx="3761788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2969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Church Is Important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 is the body of Christ </a:t>
            </a:r>
            <a:r>
              <a:rPr lang="en-US" dirty="0" smtClean="0"/>
              <a:t>- Eph. 1:22-23</a:t>
            </a:r>
          </a:p>
          <a:p>
            <a:r>
              <a:rPr lang="en-US" b="1" dirty="0" smtClean="0"/>
              <a:t>It is part of God’s eternal plan, manifesting His divine wisdom </a:t>
            </a:r>
            <a:r>
              <a:rPr lang="en-US" dirty="0" smtClean="0"/>
              <a:t>- Eph. 3:9-11</a:t>
            </a:r>
          </a:p>
          <a:p>
            <a:r>
              <a:rPr lang="en-US" b="1" dirty="0" smtClean="0"/>
              <a:t>Jesus died for the church </a:t>
            </a:r>
            <a:r>
              <a:rPr lang="en-US" dirty="0" smtClean="0"/>
              <a:t>- Eph. 5:23-25</a:t>
            </a:r>
          </a:p>
          <a:p>
            <a:r>
              <a:rPr lang="en-US" b="1" dirty="0" smtClean="0"/>
              <a:t>Purchased it with His blood </a:t>
            </a:r>
            <a:r>
              <a:rPr lang="en-US" dirty="0" smtClean="0"/>
              <a:t>- Acts 20:28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8821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1"/>
            <a:ext cx="5562600" cy="106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“One church is as good as another!”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“Join the church of your choice!”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545"/>
          <a:stretch/>
        </p:blipFill>
        <p:spPr bwMode="auto">
          <a:xfrm>
            <a:off x="6456218" y="4648200"/>
            <a:ext cx="2535382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4800600"/>
            <a:ext cx="253324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250"/>
          <a:stretch/>
        </p:blipFill>
        <p:spPr bwMode="auto">
          <a:xfrm>
            <a:off x="304800" y="4800600"/>
            <a:ext cx="307657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28600"/>
            <a:ext cx="3000375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14" b="26054"/>
          <a:stretch/>
        </p:blipFill>
        <p:spPr bwMode="auto">
          <a:xfrm>
            <a:off x="435429" y="228600"/>
            <a:ext cx="5279571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7567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52578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Where is the one church that Jesus built?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545"/>
          <a:stretch/>
        </p:blipFill>
        <p:spPr bwMode="auto">
          <a:xfrm>
            <a:off x="6456218" y="4648200"/>
            <a:ext cx="2535382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4800600"/>
            <a:ext cx="253324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250"/>
          <a:stretch/>
        </p:blipFill>
        <p:spPr bwMode="auto">
          <a:xfrm>
            <a:off x="304800" y="4800600"/>
            <a:ext cx="307657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28600"/>
            <a:ext cx="3000375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14" b="26054"/>
          <a:stretch/>
        </p:blipFill>
        <p:spPr bwMode="auto">
          <a:xfrm>
            <a:off x="435429" y="228600"/>
            <a:ext cx="5279571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20942816">
            <a:off x="435429" y="2667000"/>
            <a:ext cx="6020789" cy="1981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20942816">
            <a:off x="838200" y="2971800"/>
            <a:ext cx="5257800" cy="140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smtClean="0">
                <a:solidFill>
                  <a:schemeClr val="bg1"/>
                </a:solidFill>
              </a:rPr>
              <a:t>Where is the one church that Jesus built?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88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52578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Where is the one church that Jesus built?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545"/>
          <a:stretch/>
        </p:blipFill>
        <p:spPr bwMode="auto">
          <a:xfrm>
            <a:off x="6456218" y="4648200"/>
            <a:ext cx="2535382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4800600"/>
            <a:ext cx="253324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250"/>
          <a:stretch/>
        </p:blipFill>
        <p:spPr bwMode="auto">
          <a:xfrm>
            <a:off x="304800" y="4800600"/>
            <a:ext cx="307657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28600"/>
            <a:ext cx="3000375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14" b="26054"/>
          <a:stretch/>
        </p:blipFill>
        <p:spPr bwMode="auto">
          <a:xfrm>
            <a:off x="435429" y="228600"/>
            <a:ext cx="5279571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20942816">
            <a:off x="435429" y="2667000"/>
            <a:ext cx="6020789" cy="1981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20942816">
            <a:off x="838200" y="2971800"/>
            <a:ext cx="5257800" cy="140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Where is the one church that Jesus built?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171" y="5029200"/>
            <a:ext cx="4162629" cy="156210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12818" y="5181600"/>
            <a:ext cx="3678382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There is a pattern.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Hebrews 8:5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461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Organization of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Jesus is the Head </a:t>
            </a:r>
            <a:r>
              <a:rPr lang="en-US" dirty="0" smtClean="0"/>
              <a:t>- Col. 1:18</a:t>
            </a:r>
          </a:p>
          <a:p>
            <a:r>
              <a:rPr lang="en-US" b="1" dirty="0" smtClean="0"/>
              <a:t>Headquarters is in Heaven </a:t>
            </a:r>
            <a:r>
              <a:rPr lang="en-US" dirty="0" smtClean="0"/>
              <a:t>- 1 Peter 3:22</a:t>
            </a:r>
          </a:p>
          <a:p>
            <a:r>
              <a:rPr lang="en-US" b="1" dirty="0" smtClean="0"/>
              <a:t>Local Church </a:t>
            </a:r>
            <a:r>
              <a:rPr lang="en-US" dirty="0" smtClean="0"/>
              <a:t>- Phil. 1:1</a:t>
            </a:r>
          </a:p>
          <a:p>
            <a:pPr lvl="1"/>
            <a:r>
              <a:rPr lang="en-US" b="1" dirty="0" smtClean="0"/>
              <a:t>saints</a:t>
            </a:r>
          </a:p>
          <a:p>
            <a:pPr lvl="1"/>
            <a:r>
              <a:rPr lang="en-US" b="1" dirty="0" smtClean="0"/>
              <a:t>bishops (elders)</a:t>
            </a:r>
          </a:p>
          <a:p>
            <a:pPr lvl="1"/>
            <a:r>
              <a:rPr lang="en-US" b="1" dirty="0" smtClean="0"/>
              <a:t>deacons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06738"/>
            <a:ext cx="2762250" cy="20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9169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Worship of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day of the week </a:t>
            </a:r>
            <a:r>
              <a:rPr lang="en-US" dirty="0" smtClean="0"/>
              <a:t>- Acts 20:7</a:t>
            </a:r>
          </a:p>
          <a:p>
            <a:r>
              <a:rPr lang="en-US" b="1" dirty="0" smtClean="0"/>
              <a:t>Lord’s Supper </a:t>
            </a:r>
            <a:r>
              <a:rPr lang="en-US" dirty="0" smtClean="0"/>
              <a:t>- 1 Cor. 11:23-26</a:t>
            </a:r>
          </a:p>
          <a:p>
            <a:r>
              <a:rPr lang="en-US" b="1" dirty="0" smtClean="0"/>
              <a:t>Giving </a:t>
            </a:r>
            <a:r>
              <a:rPr lang="en-US" dirty="0" smtClean="0"/>
              <a:t>- 1 Cor. 16:1-2</a:t>
            </a:r>
          </a:p>
          <a:p>
            <a:r>
              <a:rPr lang="en-US" b="1" dirty="0" smtClean="0"/>
              <a:t>Praying </a:t>
            </a:r>
            <a:r>
              <a:rPr lang="en-US" dirty="0"/>
              <a:t>- </a:t>
            </a:r>
            <a:r>
              <a:rPr lang="en-US" dirty="0" smtClean="0"/>
              <a:t>1 Cor. 14:15</a:t>
            </a:r>
            <a:endParaRPr lang="en-US" dirty="0"/>
          </a:p>
          <a:p>
            <a:r>
              <a:rPr lang="en-US" b="1" dirty="0" smtClean="0"/>
              <a:t>Singing </a:t>
            </a:r>
            <a:r>
              <a:rPr lang="en-US" dirty="0"/>
              <a:t>- 1 Cor. </a:t>
            </a:r>
            <a:r>
              <a:rPr lang="en-US" dirty="0" smtClean="0"/>
              <a:t>14:15</a:t>
            </a:r>
            <a:endParaRPr lang="en-US" dirty="0"/>
          </a:p>
          <a:p>
            <a:r>
              <a:rPr lang="en-US" b="1" dirty="0" smtClean="0"/>
              <a:t>Preaching </a:t>
            </a:r>
            <a:r>
              <a:rPr lang="en-US" dirty="0"/>
              <a:t>- </a:t>
            </a:r>
            <a:r>
              <a:rPr lang="en-US" dirty="0" smtClean="0"/>
              <a:t>Acts 20:7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06738"/>
            <a:ext cx="2762250" cy="20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8713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Work of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Evangelism </a:t>
            </a:r>
            <a:r>
              <a:rPr lang="en-US" dirty="0" smtClean="0"/>
              <a:t>- 1 Tim. 3:14-15</a:t>
            </a:r>
          </a:p>
          <a:p>
            <a:r>
              <a:rPr lang="en-US" b="1" dirty="0" smtClean="0"/>
              <a:t>Edification </a:t>
            </a:r>
            <a:r>
              <a:rPr lang="en-US" dirty="0" smtClean="0"/>
              <a:t>- Eph. 4:11-12</a:t>
            </a:r>
          </a:p>
          <a:p>
            <a:r>
              <a:rPr lang="en-US" b="1" dirty="0" smtClean="0"/>
              <a:t>Limited Benevolence </a:t>
            </a:r>
            <a:r>
              <a:rPr lang="en-US" dirty="0" smtClean="0"/>
              <a:t>- Rom. 15:25-26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06738"/>
            <a:ext cx="2762250" cy="20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8713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Name of the Church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660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387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Identifying the Church That Jesus Built</vt:lpstr>
      <vt:lpstr>The Church Is Important</vt:lpstr>
      <vt:lpstr>Slide 3</vt:lpstr>
      <vt:lpstr>Slide 4</vt:lpstr>
      <vt:lpstr>Slide 5</vt:lpstr>
      <vt:lpstr>The Organization of the Church</vt:lpstr>
      <vt:lpstr>The Worship of the Church</vt:lpstr>
      <vt:lpstr>The Work of the Church</vt:lpstr>
      <vt:lpstr>The Name of the Church</vt:lpstr>
      <vt:lpstr>The Name of the Church</vt:lpstr>
      <vt:lpstr>The Name of the Church</vt:lpstr>
      <vt:lpstr>The Name of the Church</vt:lpstr>
      <vt:lpstr>Identifying the Church That Jesus Built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the Church That Jesus Built</dc:title>
  <dc:creator>Heath</dc:creator>
  <cp:lastModifiedBy>Guest</cp:lastModifiedBy>
  <cp:revision>18</cp:revision>
  <dcterms:created xsi:type="dcterms:W3CDTF">2011-07-21T14:27:32Z</dcterms:created>
  <dcterms:modified xsi:type="dcterms:W3CDTF">2011-07-24T23:20:58Z</dcterms:modified>
</cp:coreProperties>
</file>