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607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406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538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70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7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252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633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479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02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9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39A1F-DF84-44FE-9F7B-88AE441BE32B}" type="datetimeFigureOut">
              <a:rPr lang="en-US" smtClean="0"/>
              <a:pPr/>
              <a:t>6/19/2011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10F07-E2BA-4E59-8038-DC14F149D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357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130425"/>
            <a:ext cx="7772400" cy="1470025"/>
          </a:xfrm>
        </p:spPr>
        <p:txBody>
          <a:bodyPr/>
          <a:lstStyle/>
          <a:p>
            <a:r>
              <a:rPr lang="en-US" b="1" dirty="0" smtClean="0"/>
              <a:t>What God Has Joined Together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Matthew 19:4-6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7860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“Therefore what God has joined together, let not man separate.”  </a:t>
            </a:r>
          </a:p>
          <a:p>
            <a:pPr marL="0" indent="0" algn="r">
              <a:buNone/>
            </a:pPr>
            <a:r>
              <a:rPr lang="en-US" dirty="0" smtClean="0"/>
              <a:t>Matthew 19:6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1450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r>
              <a:rPr lang="en-US" b="1" dirty="0" smtClean="0"/>
              <a:t>1. Christ and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church is the body of Christ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Eph. 1:22-23</a:t>
            </a:r>
          </a:p>
          <a:p>
            <a:r>
              <a:rPr lang="en-US" b="1" dirty="0" smtClean="0"/>
              <a:t>The church is the bride of Christ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Eph. 5:23-27</a:t>
            </a:r>
          </a:p>
          <a:p>
            <a:r>
              <a:rPr lang="en-US" b="1" dirty="0" smtClean="0"/>
              <a:t>Opposition to the church is opposition to Christ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Acts 9:4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77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2. Worship in Spirit and Truth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John 4:23-24</a:t>
            </a:r>
          </a:p>
          <a:p>
            <a:endParaRPr lang="en-US" sz="800" b="1" dirty="0" smtClean="0">
              <a:solidFill>
                <a:srgbClr val="002060"/>
              </a:solidFill>
            </a:endParaRPr>
          </a:p>
          <a:p>
            <a:r>
              <a:rPr lang="en-US" b="1" dirty="0" smtClean="0"/>
              <a:t>Spirit – with our heart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Eph. 5:19</a:t>
            </a:r>
          </a:p>
          <a:p>
            <a:r>
              <a:rPr lang="en-US" b="1" dirty="0" smtClean="0"/>
              <a:t>Truth – according to NT pattern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John 17:17</a:t>
            </a:r>
          </a:p>
        </p:txBody>
      </p:sp>
    </p:spTree>
    <p:extLst>
      <p:ext uri="{BB962C8B-B14F-4D97-AF65-F5344CB8AC3E}">
        <p14:creationId xmlns:p14="http://schemas.microsoft.com/office/powerpoint/2010/main" xmlns="" val="1339943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r>
              <a:rPr lang="en-US" b="1" dirty="0" smtClean="0"/>
              <a:t>3. Sin and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Romans 6:23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Genesis 2:17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Ezekiel 18:4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Numbers 32:23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9943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Belief, Repentance and Baptism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“He who believes and is baptized will be saved…” (Mark 16:16).</a:t>
            </a:r>
          </a:p>
          <a:p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belief + baptism = salvation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339943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Belief, Repentance and Baptism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“Repent, and let every one of you be baptized in the name of Jesus Christ for the remission of sins” (Acts 2:38).</a:t>
            </a: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repentance + baptism = remission of sins</a:t>
            </a:r>
          </a:p>
        </p:txBody>
      </p:sp>
    </p:spTree>
    <p:extLst>
      <p:ext uri="{BB962C8B-B14F-4D97-AF65-F5344CB8AC3E}">
        <p14:creationId xmlns:p14="http://schemas.microsoft.com/office/powerpoint/2010/main" xmlns="" val="3585000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r>
              <a:rPr lang="en-US" b="1" dirty="0" smtClean="0"/>
              <a:t>5. Faith and Works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James 2:14-26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5685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741" r="33670"/>
          <a:stretch/>
        </p:blipFill>
        <p:spPr bwMode="auto">
          <a:xfrm>
            <a:off x="0" y="1"/>
            <a:ext cx="126353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401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We cannot separate what           God has joined together!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7620000" cy="4144963"/>
          </a:xfrm>
        </p:spPr>
        <p:txBody>
          <a:bodyPr>
            <a:normAutofit/>
          </a:bodyPr>
          <a:lstStyle/>
          <a:p>
            <a:r>
              <a:rPr lang="en-US" b="1" dirty="0" smtClean="0"/>
              <a:t>Husband and Wife</a:t>
            </a:r>
          </a:p>
          <a:p>
            <a:r>
              <a:rPr lang="en-US" b="1" dirty="0" smtClean="0"/>
              <a:t>Christ and the Church</a:t>
            </a:r>
          </a:p>
          <a:p>
            <a:r>
              <a:rPr lang="en-US" b="1" dirty="0" smtClean="0"/>
              <a:t>Worship in Spirit and Truth</a:t>
            </a:r>
          </a:p>
          <a:p>
            <a:r>
              <a:rPr lang="en-US" b="1" dirty="0" smtClean="0"/>
              <a:t>Sin and Death</a:t>
            </a:r>
          </a:p>
          <a:p>
            <a:r>
              <a:rPr lang="en-US" b="1" dirty="0" smtClean="0"/>
              <a:t>Belief, Repentance and Baptism</a:t>
            </a:r>
          </a:p>
          <a:p>
            <a:r>
              <a:rPr lang="en-US" b="1" dirty="0" smtClean="0"/>
              <a:t>Faith and Works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20877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203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What God Has Joined Together</vt:lpstr>
      <vt:lpstr>Slide 2</vt:lpstr>
      <vt:lpstr>1. Christ and the Church</vt:lpstr>
      <vt:lpstr>2. Worship in Spirit and Truth</vt:lpstr>
      <vt:lpstr>3. Sin and Death</vt:lpstr>
      <vt:lpstr>4. Belief, Repentance and Baptism</vt:lpstr>
      <vt:lpstr>4. Belief, Repentance and Baptism</vt:lpstr>
      <vt:lpstr>5. Faith and Works</vt:lpstr>
      <vt:lpstr>We cannot separate what           God has joined together!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God Has Joined Together</dc:title>
  <dc:creator>Heath</dc:creator>
  <cp:lastModifiedBy>Guest</cp:lastModifiedBy>
  <cp:revision>11</cp:revision>
  <dcterms:created xsi:type="dcterms:W3CDTF">2011-06-16T17:15:23Z</dcterms:created>
  <dcterms:modified xsi:type="dcterms:W3CDTF">2011-06-20T00:35:26Z</dcterms:modified>
</cp:coreProperties>
</file>