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84" r:id="rId5"/>
    <p:sldId id="286" r:id="rId6"/>
    <p:sldId id="287" r:id="rId7"/>
    <p:sldId id="288" r:id="rId8"/>
    <p:sldId id="290" r:id="rId9"/>
    <p:sldId id="291" r:id="rId10"/>
    <p:sldId id="292" r:id="rId11"/>
    <p:sldId id="289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71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06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9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48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48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02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68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0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99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0A6C1-A455-4F17-BDCD-CCD82A26A0A0}" type="datetimeFigureOut">
              <a:rPr lang="en-US" smtClean="0"/>
              <a:pPr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AD08-537A-46C9-9DF5-1CB08E227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2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2" t="8956" b="4409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172200" cy="18589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Sins of the Tongue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155"/>
          <a:stretch/>
        </p:blipFill>
        <p:spPr bwMode="auto">
          <a:xfrm rot="21326811">
            <a:off x="577678" y="4868831"/>
            <a:ext cx="1875880" cy="1612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8"/>
          <a:stretch/>
        </p:blipFill>
        <p:spPr bwMode="auto">
          <a:xfrm rot="21290908">
            <a:off x="451963" y="386726"/>
            <a:ext cx="1852347" cy="1853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2732">
            <a:off x="333662" y="2681116"/>
            <a:ext cx="2709861" cy="1810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48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Biblical Examples of Good People Telling 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r>
              <a:rPr lang="en-US" b="1" dirty="0"/>
              <a:t>The fact that goon men and women in the Bible sometimes told lies does not mean that lying is a good thing, or that God allows or endorses the practice of lying. </a:t>
            </a:r>
            <a:endParaRPr lang="en-US" b="1" dirty="0" smtClean="0"/>
          </a:p>
          <a:p>
            <a:r>
              <a:rPr lang="en-US" b="1" dirty="0" smtClean="0"/>
              <a:t>Instead </a:t>
            </a:r>
            <a:r>
              <a:rPr lang="en-US" b="1" dirty="0"/>
              <a:t>it should serve as a sober warning of the fact that </a:t>
            </a:r>
            <a:r>
              <a:rPr lang="en-US" b="1" u="sng" dirty="0"/>
              <a:t>good men and women can easily be overtaken in this sin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567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Lying Is Wrong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Clr>
                <a:schemeClr val="tx1"/>
              </a:buClr>
              <a:buSzPct val="85000"/>
              <a:buFont typeface="Wingdings" pitchFamily="2" charset="2"/>
              <a:buAutoNum type="arabicPeriod"/>
            </a:pPr>
            <a:r>
              <a:rPr lang="en-US" b="1" dirty="0"/>
              <a:t>Lies Originate With Satan</a:t>
            </a:r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b="1" dirty="0"/>
              <a:t>    John 8:44, Rev. 12:9</a:t>
            </a:r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endParaRPr lang="en-US" sz="800" b="1" dirty="0"/>
          </a:p>
          <a:p>
            <a:pPr marL="571500" indent="-571500">
              <a:buClr>
                <a:schemeClr val="tx1"/>
              </a:buClr>
              <a:buSzPct val="85000"/>
              <a:buFont typeface="Wingdings" pitchFamily="2" charset="2"/>
              <a:buAutoNum type="arabicPeriod"/>
            </a:pPr>
            <a:r>
              <a:rPr lang="en-US" b="1" dirty="0"/>
              <a:t>Lies Destroy Mankind</a:t>
            </a:r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b="1" dirty="0"/>
              <a:t>    Gen. 3:1-5, 2 Tim. 2:24-26, Ps. 52:2-4</a:t>
            </a:r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endParaRPr lang="en-US" sz="800" b="1" dirty="0"/>
          </a:p>
          <a:p>
            <a:pPr marL="571500" indent="-571500">
              <a:buClr>
                <a:schemeClr val="tx1"/>
              </a:buClr>
              <a:buSzPct val="85000"/>
              <a:buFont typeface="Wingdings" pitchFamily="2" charset="2"/>
              <a:buAutoNum type="arabicPeriod"/>
            </a:pPr>
            <a:r>
              <a:rPr lang="en-US" b="1" dirty="0"/>
              <a:t>Lies Destroy the Quality of Man’s Life</a:t>
            </a:r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b="1" dirty="0"/>
              <a:t>    1 Peter </a:t>
            </a:r>
            <a:r>
              <a:rPr lang="en-US" b="1" dirty="0" smtClean="0"/>
              <a:t>3:10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5776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Lying Is Wrong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Clr>
                <a:schemeClr val="tx1"/>
              </a:buClr>
              <a:buSzPct val="85000"/>
              <a:buFont typeface="Wingdings" pitchFamily="2" charset="2"/>
              <a:buAutoNum type="arabicPeriod" startAt="4"/>
            </a:pPr>
            <a:r>
              <a:rPr lang="en-US" b="1" dirty="0"/>
              <a:t>Lies Oppose the Identity and Work of Christ</a:t>
            </a:r>
            <a:r>
              <a:rPr lang="en-US" dirty="0"/>
              <a:t> </a:t>
            </a:r>
            <a:endParaRPr lang="en-US" b="1" dirty="0"/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b="1" dirty="0"/>
              <a:t>    John 14:6, 18:37, 8:32</a:t>
            </a:r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endParaRPr lang="en-US" sz="800" b="1" dirty="0"/>
          </a:p>
          <a:p>
            <a:pPr marL="571500" indent="-571500">
              <a:buClr>
                <a:schemeClr val="tx1"/>
              </a:buClr>
              <a:buSzPct val="85000"/>
              <a:buFont typeface="Wingdings" pitchFamily="2" charset="2"/>
              <a:buAutoNum type="arabicPeriod" startAt="4"/>
            </a:pPr>
            <a:r>
              <a:rPr lang="en-US" b="1" dirty="0"/>
              <a:t>Lies Are Contrary To Sound Doctrine</a:t>
            </a:r>
            <a:r>
              <a:rPr lang="en-US" dirty="0"/>
              <a:t> </a:t>
            </a:r>
            <a:endParaRPr lang="en-US" b="1" dirty="0"/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b="1" dirty="0"/>
              <a:t>    1 Tim. 1:9-10</a:t>
            </a:r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endParaRPr lang="en-US" sz="800" b="1" dirty="0"/>
          </a:p>
          <a:p>
            <a:pPr marL="571500" indent="-571500">
              <a:buClr>
                <a:schemeClr val="tx1"/>
              </a:buClr>
              <a:buSzPct val="85000"/>
              <a:buFont typeface="Wingdings" pitchFamily="2" charset="2"/>
              <a:buAutoNum type="arabicPeriod" startAt="4"/>
            </a:pPr>
            <a:r>
              <a:rPr lang="en-US" b="1" dirty="0"/>
              <a:t>God Hates Lying </a:t>
            </a:r>
          </a:p>
          <a:p>
            <a:pPr marL="839788" lvl="1" indent="-495300"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b="1" dirty="0"/>
              <a:t>    Prov. 6:16-19, </a:t>
            </a:r>
            <a:r>
              <a:rPr lang="en-US" b="1" dirty="0" smtClean="0"/>
              <a:t>Heb. 6:18, Prov</a:t>
            </a:r>
            <a:r>
              <a:rPr lang="en-US" b="1" dirty="0"/>
              <a:t>. 19:5, </a:t>
            </a:r>
            <a:r>
              <a:rPr lang="en-US" b="1" dirty="0" smtClean="0"/>
              <a:t> Rev</a:t>
            </a:r>
            <a:r>
              <a:rPr lang="en-US" b="1" dirty="0"/>
              <a:t>. 21:8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222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Therefore, putting away lying, ‘Let each one of you speak truth with his neighbor,’ for we are members of one another” </a:t>
            </a:r>
            <a:r>
              <a:rPr lang="en-US" dirty="0" smtClean="0"/>
              <a:t>(</a:t>
            </a:r>
            <a:r>
              <a:rPr lang="en-US" dirty="0"/>
              <a:t>Eph. 4:25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A righteous man hates lying” </a:t>
            </a:r>
            <a:r>
              <a:rPr lang="en-US" dirty="0"/>
              <a:t>(Prov. 13:5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81578"/>
            <a:ext cx="3581400" cy="26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273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Lying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61749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lie?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lie is “to make a statement that one knows is false, especially with intent to deceive” (Webster’s).</a:t>
            </a:r>
          </a:p>
          <a:p>
            <a:endParaRPr lang="en-US" sz="1000" dirty="0"/>
          </a:p>
          <a:p>
            <a:r>
              <a:rPr lang="en-US" sz="3600" dirty="0"/>
              <a:t>“In Scripture the word is used to designate all the ways in which men deny or alter the truth in word or deed</a:t>
            </a:r>
            <a:r>
              <a:rPr lang="en-US" sz="3600" dirty="0" smtClean="0"/>
              <a:t>…”  (</a:t>
            </a:r>
            <a:r>
              <a:rPr lang="en-US" sz="3600" dirty="0"/>
              <a:t>The New Unger's Bible Dictionary</a:t>
            </a:r>
            <a:r>
              <a:rPr lang="en-US" sz="3600" dirty="0" smtClean="0"/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81288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 lying is wrong and sinful.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/>
              <a:t>“You shall not bear false witness against your neighbor” - Ex. 20:16</a:t>
            </a:r>
          </a:p>
          <a:p>
            <a:r>
              <a:rPr lang="en-US" sz="3600" dirty="0"/>
              <a:t>“Therefore, putting away lying, ‘Let each one of you speak truth with his neighbor,’ for we are members of one another”    Eph. 4:25</a:t>
            </a:r>
          </a:p>
          <a:p>
            <a:r>
              <a:rPr lang="en-US" sz="3600" dirty="0"/>
              <a:t>“Do not lie to one another…” </a:t>
            </a:r>
            <a:r>
              <a:rPr lang="en-US" sz="3600" dirty="0" smtClean="0"/>
              <a:t>                            Col</a:t>
            </a:r>
            <a:r>
              <a:rPr lang="en-US" sz="3600" dirty="0"/>
              <a:t>. 3:9</a:t>
            </a:r>
          </a:p>
        </p:txBody>
      </p:sp>
      <p:pic>
        <p:nvPicPr>
          <p:cNvPr id="4" name="Picture 4" descr="http://www.gaychristian101.com/images/HandsHolding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646" y="4724400"/>
            <a:ext cx="226835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34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it ever right to tell a lie?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860" y="2209800"/>
            <a:ext cx="245934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216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it ever right to tell a lie?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one uses a </a:t>
            </a:r>
            <a:r>
              <a:rPr lang="en-US" b="1" u="sng" dirty="0"/>
              <a:t>subjective</a:t>
            </a:r>
            <a:r>
              <a:rPr lang="en-US" b="1" dirty="0"/>
              <a:t> standard, such as stressing the benefits or consequences of telling a lie, then the answer will be “yes.”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34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it ever right to tell a lie?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one uses a </a:t>
            </a:r>
            <a:r>
              <a:rPr lang="en-US" b="1" u="sng" dirty="0"/>
              <a:t>subjective</a:t>
            </a:r>
            <a:r>
              <a:rPr lang="en-US" b="1" dirty="0"/>
              <a:t> standard, such as stressing the benefits or consequences of telling a lie, then the answer will be “yes.” </a:t>
            </a:r>
          </a:p>
          <a:p>
            <a:endParaRPr lang="en-US" sz="1050" b="1" dirty="0"/>
          </a:p>
          <a:p>
            <a:r>
              <a:rPr lang="en-US" b="1" dirty="0"/>
              <a:t>If one uses an </a:t>
            </a:r>
            <a:r>
              <a:rPr lang="en-US" b="1" u="sng" dirty="0"/>
              <a:t>objective</a:t>
            </a:r>
            <a:r>
              <a:rPr lang="en-US" b="1" dirty="0"/>
              <a:t> standard (God’s Word) then the answer will be “no.”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45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it ever right to tell a lie?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Bible </a:t>
            </a:r>
            <a:r>
              <a:rPr lang="en-US" b="1" dirty="0" smtClean="0"/>
              <a:t>teaches </a:t>
            </a:r>
            <a:r>
              <a:rPr lang="en-US" b="1" dirty="0"/>
              <a:t>that all lying is wrong and sinful, and gives no exception to this rule.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581400" cy="26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125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Biblical Examples of Good People Telling 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b="1" dirty="0"/>
              <a:t>Abraham</a:t>
            </a:r>
            <a:r>
              <a:rPr lang="en-US" dirty="0"/>
              <a:t> - Gen. 12:11-19, 20:2 </a:t>
            </a:r>
          </a:p>
          <a:p>
            <a:r>
              <a:rPr lang="en-US" b="1" dirty="0"/>
              <a:t>Sarah</a:t>
            </a:r>
            <a:r>
              <a:rPr lang="en-US" dirty="0"/>
              <a:t> - Gen. 18:15</a:t>
            </a:r>
          </a:p>
          <a:p>
            <a:r>
              <a:rPr lang="en-US" b="1" dirty="0"/>
              <a:t>Isaac</a:t>
            </a:r>
            <a:r>
              <a:rPr lang="en-US" dirty="0"/>
              <a:t> - Gen. 26:7-9</a:t>
            </a:r>
          </a:p>
          <a:p>
            <a:r>
              <a:rPr lang="en-US" b="1" dirty="0"/>
              <a:t>Jacob</a:t>
            </a:r>
            <a:r>
              <a:rPr lang="en-US" dirty="0"/>
              <a:t> - Gen. 27:19-20, 24 </a:t>
            </a:r>
          </a:p>
          <a:p>
            <a:r>
              <a:rPr lang="en-US" b="1" dirty="0" err="1"/>
              <a:t>Rahab</a:t>
            </a:r>
            <a:r>
              <a:rPr lang="en-US" dirty="0"/>
              <a:t> - Joshua 2:4-6 </a:t>
            </a:r>
          </a:p>
          <a:p>
            <a:r>
              <a:rPr lang="en-US" b="1" dirty="0"/>
              <a:t>David</a:t>
            </a:r>
            <a:r>
              <a:rPr lang="en-US" dirty="0"/>
              <a:t> - 1 Sam. 21:2</a:t>
            </a:r>
          </a:p>
          <a:p>
            <a:r>
              <a:rPr lang="en-US" b="1" dirty="0"/>
              <a:t>Peter</a:t>
            </a:r>
            <a:r>
              <a:rPr lang="en-US" dirty="0"/>
              <a:t> - Matt. 26:69-75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35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501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Sins of the Tongue</vt:lpstr>
      <vt:lpstr>Lying</vt:lpstr>
      <vt:lpstr>What is a lie?</vt:lpstr>
      <vt:lpstr>All lying is wrong and sinful.</vt:lpstr>
      <vt:lpstr>Is it ever right to tell a lie?</vt:lpstr>
      <vt:lpstr>Is it ever right to tell a lie?</vt:lpstr>
      <vt:lpstr>Is it ever right to tell a lie?</vt:lpstr>
      <vt:lpstr>Is it ever right to tell a lie?</vt:lpstr>
      <vt:lpstr>Biblical Examples of Good People Telling Lies</vt:lpstr>
      <vt:lpstr>Biblical Examples of Good People Telling Lies</vt:lpstr>
      <vt:lpstr>Why Lying Is Wrong</vt:lpstr>
      <vt:lpstr>Why Lying Is Wrong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Guest</cp:lastModifiedBy>
  <cp:revision>28</cp:revision>
  <dcterms:created xsi:type="dcterms:W3CDTF">2011-06-02T14:44:26Z</dcterms:created>
  <dcterms:modified xsi:type="dcterms:W3CDTF">2011-06-12T22:36:59Z</dcterms:modified>
</cp:coreProperties>
</file>