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66" r:id="rId4"/>
    <p:sldId id="267" r:id="rId5"/>
    <p:sldId id="259" r:id="rId6"/>
    <p:sldId id="268" r:id="rId7"/>
    <p:sldId id="269" r:id="rId8"/>
    <p:sldId id="260" r:id="rId9"/>
    <p:sldId id="270" r:id="rId10"/>
    <p:sldId id="271" r:id="rId11"/>
    <p:sldId id="272" r:id="rId12"/>
    <p:sldId id="261" r:id="rId13"/>
    <p:sldId id="263" r:id="rId14"/>
    <p:sldId id="262" r:id="rId15"/>
    <p:sldId id="265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07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D565E-BCAC-4014-B210-E896FE70E74F}" type="datetimeFigureOut">
              <a:rPr lang="en-US" smtClean="0"/>
              <a:pPr/>
              <a:t>5/12/2011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77631-EFE3-4FE8-BFBE-F341CA5069B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D565E-BCAC-4014-B210-E896FE70E74F}" type="datetimeFigureOut">
              <a:rPr lang="en-US" smtClean="0"/>
              <a:pPr/>
              <a:t>5/12/2011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77631-EFE3-4FE8-BFBE-F341CA5069B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D565E-BCAC-4014-B210-E896FE70E74F}" type="datetimeFigureOut">
              <a:rPr lang="en-US" smtClean="0"/>
              <a:pPr/>
              <a:t>5/12/2011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77631-EFE3-4FE8-BFBE-F341CA5069B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D565E-BCAC-4014-B210-E896FE70E74F}" type="datetimeFigureOut">
              <a:rPr lang="en-US" smtClean="0"/>
              <a:pPr/>
              <a:t>5/12/2011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77631-EFE3-4FE8-BFBE-F341CA5069B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D565E-BCAC-4014-B210-E896FE70E74F}" type="datetimeFigureOut">
              <a:rPr lang="en-US" smtClean="0"/>
              <a:pPr/>
              <a:t>5/12/2011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77631-EFE3-4FE8-BFBE-F341CA5069B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D565E-BCAC-4014-B210-E896FE70E74F}" type="datetimeFigureOut">
              <a:rPr lang="en-US" smtClean="0"/>
              <a:pPr/>
              <a:t>5/12/2011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77631-EFE3-4FE8-BFBE-F341CA5069B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D565E-BCAC-4014-B210-E896FE70E74F}" type="datetimeFigureOut">
              <a:rPr lang="en-US" smtClean="0"/>
              <a:pPr/>
              <a:t>5/12/2011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77631-EFE3-4FE8-BFBE-F341CA5069B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D565E-BCAC-4014-B210-E896FE70E74F}" type="datetimeFigureOut">
              <a:rPr lang="en-US" smtClean="0"/>
              <a:pPr/>
              <a:t>5/12/2011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77631-EFE3-4FE8-BFBE-F341CA5069B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D565E-BCAC-4014-B210-E896FE70E74F}" type="datetimeFigureOut">
              <a:rPr lang="en-US" smtClean="0"/>
              <a:pPr/>
              <a:t>5/12/2011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77631-EFE3-4FE8-BFBE-F341CA5069B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D565E-BCAC-4014-B210-E896FE70E74F}" type="datetimeFigureOut">
              <a:rPr lang="en-US" smtClean="0"/>
              <a:pPr/>
              <a:t>5/12/2011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77631-EFE3-4FE8-BFBE-F341CA5069B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D565E-BCAC-4014-B210-E896FE70E74F}" type="datetimeFigureOut">
              <a:rPr lang="en-US" smtClean="0"/>
              <a:pPr/>
              <a:t>5/12/2011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6F77631-EFE3-4FE8-BFBE-F341CA5069B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F6F77631-EFE3-4FE8-BFBE-F341CA5069B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3ADD565E-BCAC-4014-B210-E896FE70E74F}" type="datetimeFigureOut">
              <a:rPr lang="en-US" smtClean="0"/>
              <a:pPr/>
              <a:t>5/12/2011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/>
              <a:t>The Deacon and His Work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922954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Deacons Are Servants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b="1" dirty="0" smtClean="0"/>
              <a:t>DIAKONOS</a:t>
            </a:r>
          </a:p>
          <a:p>
            <a:r>
              <a:rPr lang="en-US" sz="3200" dirty="0" smtClean="0"/>
              <a:t>“One who executes the commands of another, especially of a master; a sergeant, attendant, minister” (Thayer). </a:t>
            </a:r>
          </a:p>
          <a:p>
            <a:r>
              <a:rPr lang="en-US" sz="3200" i="1" dirty="0" smtClean="0"/>
              <a:t>“let them </a:t>
            </a:r>
            <a:r>
              <a:rPr lang="en-US" sz="3200" i="1" u="sng" dirty="0" smtClean="0"/>
              <a:t>serve</a:t>
            </a:r>
            <a:r>
              <a:rPr lang="en-US" sz="3200" i="1" dirty="0" smtClean="0"/>
              <a:t> as deacons…”                       </a:t>
            </a:r>
            <a:r>
              <a:rPr lang="en-US" sz="3200" dirty="0" smtClean="0"/>
              <a:t>(1 Tim. 3:10). 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xmlns="" val="27754088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Deacons Are Servants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b="1" dirty="0" smtClean="0"/>
              <a:t>DIAKONOS</a:t>
            </a:r>
          </a:p>
          <a:p>
            <a:r>
              <a:rPr lang="en-US" sz="3200" dirty="0" smtClean="0"/>
              <a:t>“One who executes the commands of another, especially of a master; a sergeant, attendant, minister” (Thayer). </a:t>
            </a:r>
          </a:p>
          <a:p>
            <a:r>
              <a:rPr lang="en-US" sz="3200" i="1" dirty="0" smtClean="0"/>
              <a:t>“let them </a:t>
            </a:r>
            <a:r>
              <a:rPr lang="en-US" sz="3200" i="1" u="sng" dirty="0" smtClean="0"/>
              <a:t>serve</a:t>
            </a:r>
            <a:r>
              <a:rPr lang="en-US" sz="3200" i="1" dirty="0" smtClean="0"/>
              <a:t> as deacons…”                       </a:t>
            </a:r>
            <a:r>
              <a:rPr lang="en-US" sz="3200" dirty="0" smtClean="0"/>
              <a:t>(1 Tim. 3:10). </a:t>
            </a:r>
          </a:p>
          <a:p>
            <a:r>
              <a:rPr lang="en-US" sz="3200" i="1" dirty="0" smtClean="0"/>
              <a:t>“For those who have </a:t>
            </a:r>
            <a:r>
              <a:rPr lang="en-US" sz="3200" i="1" u="sng" dirty="0" smtClean="0"/>
              <a:t>served</a:t>
            </a:r>
            <a:r>
              <a:rPr lang="en-US" sz="3200" i="1" dirty="0" smtClean="0"/>
              <a:t> well as deacons…” </a:t>
            </a:r>
            <a:r>
              <a:rPr lang="en-US" sz="3200" dirty="0" smtClean="0"/>
              <a:t>(1 Tim. 3:13). 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xmlns="" val="27754088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Extent of a Deacon’s Work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5916524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Extent of a Deacon’s Work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They relieve the elders.</a:t>
            </a:r>
          </a:p>
          <a:p>
            <a:r>
              <a:rPr lang="en-US" sz="3200" dirty="0" smtClean="0"/>
              <a:t>Acts 6:1-4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xmlns="" val="22472715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Extent of a Deacon’s Work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4300" indent="0" algn="ctr">
              <a:buNone/>
            </a:pPr>
            <a:r>
              <a:rPr lang="en-US" sz="3200" dirty="0" smtClean="0"/>
              <a:t>Primarily of a physical nature:</a:t>
            </a:r>
          </a:p>
          <a:p>
            <a:r>
              <a:rPr lang="en-US" sz="3200" dirty="0" smtClean="0"/>
              <a:t>Benevolence</a:t>
            </a:r>
          </a:p>
          <a:p>
            <a:r>
              <a:rPr lang="en-US" sz="3200" dirty="0" smtClean="0"/>
              <a:t>Physical needs of members</a:t>
            </a:r>
          </a:p>
          <a:p>
            <a:r>
              <a:rPr lang="en-US" sz="3200" dirty="0" smtClean="0"/>
              <a:t>Care for building</a:t>
            </a:r>
          </a:p>
          <a:p>
            <a:r>
              <a:rPr lang="en-US" sz="3200" dirty="0" smtClean="0"/>
              <a:t>Prepare for worship</a:t>
            </a:r>
          </a:p>
          <a:p>
            <a:r>
              <a:rPr lang="en-US" sz="3200" dirty="0" smtClean="0"/>
              <a:t>Charge of teaching program</a:t>
            </a:r>
          </a:p>
          <a:p>
            <a:r>
              <a:rPr lang="en-US" sz="3200" dirty="0" smtClean="0"/>
              <a:t>Bookwork/Treasurer</a:t>
            </a:r>
          </a:p>
        </p:txBody>
      </p:sp>
    </p:spTree>
    <p:extLst>
      <p:ext uri="{BB962C8B-B14F-4D97-AF65-F5344CB8AC3E}">
        <p14:creationId xmlns:p14="http://schemas.microsoft.com/office/powerpoint/2010/main" xmlns="" val="22472715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838200"/>
            <a:ext cx="7391400" cy="5287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 smtClean="0"/>
              <a:t>“For those who have served well as deacons obtain for themselves a good standing and great boldness in the faith which is in Christ Jesus.” </a:t>
            </a:r>
          </a:p>
          <a:p>
            <a:pPr marL="0" indent="0">
              <a:buNone/>
            </a:pPr>
            <a:endParaRPr lang="en-US" sz="800" b="1" dirty="0" smtClean="0"/>
          </a:p>
          <a:p>
            <a:pPr marL="0" indent="0" algn="r">
              <a:buNone/>
            </a:pPr>
            <a:r>
              <a:rPr lang="en-US" sz="3200" b="1" dirty="0" smtClean="0"/>
              <a:t>1 Timothy 3:13</a:t>
            </a:r>
            <a:endParaRPr lang="en-US" sz="3200" b="1" dirty="0"/>
          </a:p>
        </p:txBody>
      </p:sp>
      <p:pic>
        <p:nvPicPr>
          <p:cNvPr id="4" name="Picture 2" descr="http://www.biblical-life.com/layerMenuButtons/open_bibl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409700" y="3352800"/>
            <a:ext cx="3619500" cy="2495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9856702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S</a:t>
            </a:r>
            <a:r>
              <a:rPr lang="en-US" b="1" dirty="0" smtClean="0"/>
              <a:t>pecial use of a generic word</a:t>
            </a:r>
            <a:endParaRPr lang="en-US" b="1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3885108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Special use of a generic word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b="1" dirty="0" smtClean="0"/>
              <a:t>Elder</a:t>
            </a:r>
          </a:p>
          <a:p>
            <a:r>
              <a:rPr lang="en-US" sz="3200" dirty="0" smtClean="0"/>
              <a:t>Commonly referred to older people.</a:t>
            </a:r>
          </a:p>
          <a:p>
            <a:r>
              <a:rPr lang="en-US" sz="3200" dirty="0" smtClean="0"/>
              <a:t>Technical term for those appointed to oversee the local church.</a:t>
            </a:r>
          </a:p>
        </p:txBody>
      </p:sp>
    </p:spTree>
    <p:extLst>
      <p:ext uri="{BB962C8B-B14F-4D97-AF65-F5344CB8AC3E}">
        <p14:creationId xmlns:p14="http://schemas.microsoft.com/office/powerpoint/2010/main" xmlns="" val="18942380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Special use of a generic word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b="1" dirty="0" smtClean="0"/>
              <a:t>Elder</a:t>
            </a:r>
          </a:p>
          <a:p>
            <a:r>
              <a:rPr lang="en-US" sz="3200" dirty="0" smtClean="0"/>
              <a:t>Commonly referred to older people.</a:t>
            </a:r>
          </a:p>
          <a:p>
            <a:r>
              <a:rPr lang="en-US" sz="3200" dirty="0" smtClean="0"/>
              <a:t>Technical term for those appointed to oversee the local church.</a:t>
            </a:r>
          </a:p>
          <a:p>
            <a:r>
              <a:rPr lang="en-US" sz="3200" b="1" dirty="0" smtClean="0"/>
              <a:t>DIAKONOS (Deacon)</a:t>
            </a:r>
          </a:p>
          <a:p>
            <a:r>
              <a:rPr lang="en-US" sz="3200" dirty="0" smtClean="0"/>
              <a:t>Ordinary word for servant.</a:t>
            </a:r>
          </a:p>
          <a:p>
            <a:r>
              <a:rPr lang="en-US" sz="3200" dirty="0" smtClean="0"/>
              <a:t>Technical term for those who serve as deacons.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xmlns="" val="18942380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Deacons Are Not Rulers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3200" dirty="0" smtClean="0"/>
          </a:p>
        </p:txBody>
      </p:sp>
    </p:spTree>
    <p:extLst>
      <p:ext uri="{BB962C8B-B14F-4D97-AF65-F5344CB8AC3E}">
        <p14:creationId xmlns:p14="http://schemas.microsoft.com/office/powerpoint/2010/main" xmlns="" val="42306781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Deacons Are Not Rulers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A deacon serves, carrying out the command of another.  </a:t>
            </a:r>
          </a:p>
        </p:txBody>
      </p:sp>
    </p:spTree>
    <p:extLst>
      <p:ext uri="{BB962C8B-B14F-4D97-AF65-F5344CB8AC3E}">
        <p14:creationId xmlns:p14="http://schemas.microsoft.com/office/powerpoint/2010/main" xmlns="" val="14250252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Deacons Are Not Rulers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A deacon serves, carrying out the command of another. </a:t>
            </a:r>
          </a:p>
          <a:p>
            <a:r>
              <a:rPr lang="en-US" sz="3200" dirty="0" smtClean="0"/>
              <a:t>Elders are over deacons. </a:t>
            </a:r>
          </a:p>
        </p:txBody>
      </p:sp>
    </p:spTree>
    <p:extLst>
      <p:ext uri="{BB962C8B-B14F-4D97-AF65-F5344CB8AC3E}">
        <p14:creationId xmlns:p14="http://schemas.microsoft.com/office/powerpoint/2010/main" xmlns="" val="14250252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Deacons Are Servants</a:t>
            </a:r>
            <a:endParaRPr lang="en-US" b="1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536938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Deacons Are Servants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b="1" dirty="0" smtClean="0"/>
              <a:t>DIAKONOS</a:t>
            </a:r>
          </a:p>
          <a:p>
            <a:r>
              <a:rPr lang="en-US" sz="3200" dirty="0" smtClean="0"/>
              <a:t>“One who executes the commands of another, especially of a master; a sergeant, attendant, minister” (Thayer). </a:t>
            </a:r>
          </a:p>
        </p:txBody>
      </p:sp>
    </p:spTree>
    <p:extLst>
      <p:ext uri="{BB962C8B-B14F-4D97-AF65-F5344CB8AC3E}">
        <p14:creationId xmlns:p14="http://schemas.microsoft.com/office/powerpoint/2010/main" xmlns="" val="27754088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23</TotalTime>
  <Words>319</Words>
  <Application>Microsoft Office PowerPoint</Application>
  <PresentationFormat>On-screen Show (4:3)</PresentationFormat>
  <Paragraphs>47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Adjacency</vt:lpstr>
      <vt:lpstr>The Deacon and His Work</vt:lpstr>
      <vt:lpstr>Special use of a generic word</vt:lpstr>
      <vt:lpstr>Special use of a generic word</vt:lpstr>
      <vt:lpstr>Special use of a generic word</vt:lpstr>
      <vt:lpstr>Deacons Are Not Rulers</vt:lpstr>
      <vt:lpstr>Deacons Are Not Rulers</vt:lpstr>
      <vt:lpstr>Deacons Are Not Rulers</vt:lpstr>
      <vt:lpstr>Deacons Are Servants</vt:lpstr>
      <vt:lpstr>Deacons Are Servants</vt:lpstr>
      <vt:lpstr>Deacons Are Servants</vt:lpstr>
      <vt:lpstr>Deacons Are Servants</vt:lpstr>
      <vt:lpstr>Extent of a Deacon’s Work</vt:lpstr>
      <vt:lpstr>Extent of a Deacon’s Work</vt:lpstr>
      <vt:lpstr>Extent of a Deacon’s Work</vt:lpstr>
      <vt:lpstr>Slide 15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Heath</dc:creator>
  <cp:lastModifiedBy>Guest</cp:lastModifiedBy>
  <cp:revision>7</cp:revision>
  <dcterms:created xsi:type="dcterms:W3CDTF">2011-05-07T21:23:14Z</dcterms:created>
  <dcterms:modified xsi:type="dcterms:W3CDTF">2011-05-12T13:50:56Z</dcterms:modified>
</cp:coreProperties>
</file>