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90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DDAC-2EE8-4AC6-A9BE-4A84A1F272AC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9E00B-D365-4AAE-AD4E-44B9B5C12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DDAC-2EE8-4AC6-A9BE-4A84A1F272AC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9E00B-D365-4AAE-AD4E-44B9B5C12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DDAC-2EE8-4AC6-A9BE-4A84A1F272AC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9E00B-D365-4AAE-AD4E-44B9B5C12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DDAC-2EE8-4AC6-A9BE-4A84A1F272AC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9E00B-D365-4AAE-AD4E-44B9B5C12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DDAC-2EE8-4AC6-A9BE-4A84A1F272AC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9E00B-D365-4AAE-AD4E-44B9B5C12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DDAC-2EE8-4AC6-A9BE-4A84A1F272AC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9E00B-D365-4AAE-AD4E-44B9B5C12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DDAC-2EE8-4AC6-A9BE-4A84A1F272AC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9E00B-D365-4AAE-AD4E-44B9B5C12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DDAC-2EE8-4AC6-A9BE-4A84A1F272AC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9E00B-D365-4AAE-AD4E-44B9B5C12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DDAC-2EE8-4AC6-A9BE-4A84A1F272AC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9E00B-D365-4AAE-AD4E-44B9B5C12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DDAC-2EE8-4AC6-A9BE-4A84A1F272AC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9E00B-D365-4AAE-AD4E-44B9B5C12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EDDAC-2EE8-4AC6-A9BE-4A84A1F272AC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9E00B-D365-4AAE-AD4E-44B9B5C12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DDAC-2EE8-4AC6-A9BE-4A84A1F272AC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9E00B-D365-4AAE-AD4E-44B9B5C12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839200" cy="1470025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I Was Saved by Faith</a:t>
            </a:r>
            <a:endParaRPr lang="en-US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Seven Things I Believe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 marL="742950" indent="-742950">
              <a:lnSpc>
                <a:spcPct val="96000"/>
              </a:lnSpc>
              <a:buFont typeface="+mj-lt"/>
              <a:buAutoNum type="arabicPeriod" startAt="7"/>
            </a:pPr>
            <a:r>
              <a:rPr lang="en-US" sz="4400" dirty="0" smtClean="0"/>
              <a:t>The Bible Demands Baptism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Acts 22:16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Acts 2:38   </a:t>
            </a:r>
            <a:r>
              <a:rPr lang="en-US" sz="4000" dirty="0" smtClean="0"/>
              <a:t>        </a:t>
            </a:r>
            <a:r>
              <a:rPr lang="en-US" sz="4000" dirty="0" smtClean="0"/>
              <a:t>Matthew 26:28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Mark 16:16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Acts 8:26-40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1 Peter 3:21</a:t>
            </a:r>
            <a:endParaRPr lang="en-US" sz="40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886200" y="3200400"/>
            <a:ext cx="762000" cy="1588"/>
          </a:xfrm>
          <a:prstGeom prst="straightConnector1">
            <a:avLst/>
          </a:prstGeom>
          <a:ln w="5397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An Obedient Faith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Hebrews chapter </a:t>
            </a:r>
            <a:r>
              <a:rPr lang="en-US" sz="4400" dirty="0" smtClean="0"/>
              <a:t>11</a:t>
            </a:r>
          </a:p>
          <a:p>
            <a:pPr lvl="1"/>
            <a:r>
              <a:rPr lang="en-US" sz="3600" dirty="0" smtClean="0"/>
              <a:t>v. 4 “By faith Abel offered …”</a:t>
            </a:r>
          </a:p>
          <a:p>
            <a:pPr lvl="1"/>
            <a:r>
              <a:rPr lang="en-US" sz="3600" dirty="0" smtClean="0"/>
              <a:t>v</a:t>
            </a:r>
            <a:r>
              <a:rPr lang="en-US" sz="3600" dirty="0" smtClean="0"/>
              <a:t>. 7 “By faith Noah … prepared an ark …”</a:t>
            </a:r>
          </a:p>
          <a:p>
            <a:pPr lvl="1"/>
            <a:r>
              <a:rPr lang="en-US" sz="3600" dirty="0" smtClean="0"/>
              <a:t>v. 8 “By faith Abraham obeyed …”</a:t>
            </a:r>
          </a:p>
          <a:p>
            <a:pPr lvl="1"/>
            <a:r>
              <a:rPr lang="en-US" sz="3600" dirty="0" smtClean="0"/>
              <a:t>v. 9 “By faith he dwelt …”</a:t>
            </a:r>
          </a:p>
          <a:p>
            <a:pPr lvl="1"/>
            <a:r>
              <a:rPr lang="en-US" sz="3600" dirty="0" smtClean="0"/>
              <a:t>v. 17 “By faith Abraham … offered up Isaac …”</a:t>
            </a:r>
          </a:p>
          <a:p>
            <a:endParaRPr lang="en-US" sz="4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God’s Plan of Salvation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Hear</a:t>
            </a:r>
          </a:p>
          <a:p>
            <a:r>
              <a:rPr lang="en-US" sz="4400" dirty="0" smtClean="0"/>
              <a:t>Believe</a:t>
            </a:r>
          </a:p>
          <a:p>
            <a:r>
              <a:rPr lang="en-US" sz="4400" dirty="0" smtClean="0"/>
              <a:t>Repent</a:t>
            </a:r>
          </a:p>
          <a:p>
            <a:r>
              <a:rPr lang="en-US" sz="4400" dirty="0" smtClean="0"/>
              <a:t>Confess</a:t>
            </a:r>
          </a:p>
          <a:p>
            <a:r>
              <a:rPr lang="en-US" sz="4400" dirty="0" smtClean="0"/>
              <a:t>Be Baptized</a:t>
            </a:r>
          </a:p>
          <a:p>
            <a:r>
              <a:rPr lang="en-US" sz="4400" dirty="0" smtClean="0"/>
              <a:t>Remain Faithful</a:t>
            </a:r>
          </a:p>
          <a:p>
            <a:endParaRPr lang="en-US" sz="4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What Is Faith?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Hebrews 11:1</a:t>
            </a:r>
          </a:p>
          <a:p>
            <a:r>
              <a:rPr lang="en-US" sz="4400" dirty="0" smtClean="0"/>
              <a:t>2 Corinthians 5:7</a:t>
            </a:r>
            <a:endParaRPr lang="en-US" sz="4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How Do I Get Faith?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Romans 10:17</a:t>
            </a:r>
          </a:p>
          <a:p>
            <a:r>
              <a:rPr lang="en-US" sz="4400" dirty="0" smtClean="0"/>
              <a:t>John 20:30-31</a:t>
            </a:r>
            <a:endParaRPr lang="en-US" sz="4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Seven Things I Believe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 marL="742950" indent="-742950">
              <a:lnSpc>
                <a:spcPct val="96000"/>
              </a:lnSpc>
              <a:buFont typeface="+mj-lt"/>
              <a:buAutoNum type="arabicPeriod"/>
            </a:pPr>
            <a:r>
              <a:rPr lang="en-US" sz="4400" dirty="0" smtClean="0"/>
              <a:t>The Bible is the Word of God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1 Corinthians 2:9-12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2 Timothy 3:16-17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John 17:17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Titus 1:2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Psalm 119:160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Seven Things I Believe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 marL="742950" indent="-742950">
              <a:lnSpc>
                <a:spcPct val="96000"/>
              </a:lnSpc>
              <a:buFont typeface="+mj-lt"/>
              <a:buAutoNum type="arabicPeriod" startAt="2"/>
            </a:pPr>
            <a:r>
              <a:rPr lang="en-US" sz="4400" dirty="0" smtClean="0"/>
              <a:t>Jesus is the Son of God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Matthew 3:16-17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Matthew 17:5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John 10:33-38</a:t>
            </a:r>
          </a:p>
          <a:p>
            <a:pPr marL="1143000" lvl="1" indent="-742950">
              <a:lnSpc>
                <a:spcPct val="96000"/>
              </a:lnSpc>
              <a:buNone/>
            </a:pP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Seven Things I Believe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 marL="742950" indent="-742950">
              <a:lnSpc>
                <a:spcPct val="96000"/>
              </a:lnSpc>
              <a:buFont typeface="+mj-lt"/>
              <a:buAutoNum type="arabicPeriod" startAt="3"/>
            </a:pPr>
            <a:r>
              <a:rPr lang="en-US" sz="4400" dirty="0" smtClean="0"/>
              <a:t>God Sent His Son to Save Us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John 3:16-21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John 4:25-26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Seven Things I Believe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 marL="742950" indent="-742950">
              <a:lnSpc>
                <a:spcPct val="96000"/>
              </a:lnSpc>
              <a:buFont typeface="+mj-lt"/>
              <a:buAutoNum type="arabicPeriod" startAt="4"/>
            </a:pPr>
            <a:r>
              <a:rPr lang="en-US" sz="4400" dirty="0" smtClean="0"/>
              <a:t>Jesus is the Only Way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John 14:6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John 15:4-8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Seven Things I Believe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 marL="742950" indent="-742950">
              <a:lnSpc>
                <a:spcPct val="96000"/>
              </a:lnSpc>
              <a:buFont typeface="+mj-lt"/>
              <a:buAutoNum type="arabicPeriod" startAt="5"/>
            </a:pPr>
            <a:r>
              <a:rPr lang="en-US" sz="4400" dirty="0" smtClean="0"/>
              <a:t>The Bible Demands Repentance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Acts 17:30</a:t>
            </a:r>
            <a:endParaRPr lang="en-US" sz="4000" dirty="0" smtClean="0"/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Luke </a:t>
            </a:r>
            <a:r>
              <a:rPr lang="en-US" sz="4000" dirty="0" smtClean="0"/>
              <a:t>13:3, 5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Seven Things I Believe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 marL="742950" indent="-742950">
              <a:lnSpc>
                <a:spcPct val="96000"/>
              </a:lnSpc>
              <a:buFont typeface="+mj-lt"/>
              <a:buAutoNum type="arabicPeriod" startAt="6"/>
            </a:pPr>
            <a:r>
              <a:rPr lang="en-US" sz="4400" dirty="0" smtClean="0"/>
              <a:t>The Bible Demands Obedience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John 14:15,  23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Hebrews 5:8-9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Matthew 7:21-23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2 Thessalonians 1:7-9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Revelation 22:14</a:t>
            </a:r>
          </a:p>
          <a:p>
            <a:pPr marL="1143000" lvl="1" indent="-742950">
              <a:lnSpc>
                <a:spcPct val="96000"/>
              </a:lnSpc>
            </a:pPr>
            <a:r>
              <a:rPr lang="en-US" sz="4000" dirty="0" smtClean="0"/>
              <a:t>Luke </a:t>
            </a:r>
            <a:r>
              <a:rPr lang="en-US" sz="4000" dirty="0" smtClean="0"/>
              <a:t>17:10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218</Words>
  <Application>Microsoft Office PowerPoint</Application>
  <PresentationFormat>On-screen Show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 Was Saved by Faith</vt:lpstr>
      <vt:lpstr>What Is Faith?</vt:lpstr>
      <vt:lpstr>How Do I Get Faith?</vt:lpstr>
      <vt:lpstr>Seven Things I Believe</vt:lpstr>
      <vt:lpstr>Seven Things I Believe</vt:lpstr>
      <vt:lpstr>Seven Things I Believe</vt:lpstr>
      <vt:lpstr>Seven Things I Believe</vt:lpstr>
      <vt:lpstr>Seven Things I Believe</vt:lpstr>
      <vt:lpstr>Seven Things I Believe</vt:lpstr>
      <vt:lpstr>Seven Things I Believe</vt:lpstr>
      <vt:lpstr>An Obedient Faith</vt:lpstr>
      <vt:lpstr>God’s Plan of Salvation</vt:lpstr>
      <vt:lpstr>Slide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Was Saved by Faith</dc:title>
  <dc:creator>Michael Hepner</dc:creator>
  <cp:lastModifiedBy>Michael Hepner</cp:lastModifiedBy>
  <cp:revision>18</cp:revision>
  <dcterms:created xsi:type="dcterms:W3CDTF">2011-04-20T00:16:19Z</dcterms:created>
  <dcterms:modified xsi:type="dcterms:W3CDTF">2011-04-28T15:38:36Z</dcterms:modified>
</cp:coreProperties>
</file>