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73" r:id="rId3"/>
    <p:sldId id="257" r:id="rId4"/>
    <p:sldId id="259" r:id="rId5"/>
    <p:sldId id="260" r:id="rId6"/>
    <p:sldId id="262" r:id="rId7"/>
    <p:sldId id="263" r:id="rId8"/>
    <p:sldId id="264" r:id="rId9"/>
    <p:sldId id="266" r:id="rId10"/>
    <p:sldId id="265" r:id="rId11"/>
    <p:sldId id="268" r:id="rId12"/>
    <p:sldId id="269" r:id="rId13"/>
    <p:sldId id="267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541AD2-4380-43EF-85D9-FD8AAE5DF568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C17B77-D05C-49FD-BE2D-FBAB6E2191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541AD2-4380-43EF-85D9-FD8AAE5DF568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C17B77-D05C-49FD-BE2D-FBAB6E219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541AD2-4380-43EF-85D9-FD8AAE5DF568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C17B77-D05C-49FD-BE2D-FBAB6E219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41AD2-4380-43EF-85D9-FD8AAE5DF568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17B77-D05C-49FD-BE2D-FBAB6E2191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29145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41AD2-4380-43EF-85D9-FD8AAE5DF568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17B77-D05C-49FD-BE2D-FBAB6E2191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9448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41AD2-4380-43EF-85D9-FD8AAE5DF568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17B77-D05C-49FD-BE2D-FBAB6E2191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01507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41AD2-4380-43EF-85D9-FD8AAE5DF568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17B77-D05C-49FD-BE2D-FBAB6E2191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10261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41AD2-4380-43EF-85D9-FD8AAE5DF568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17B77-D05C-49FD-BE2D-FBAB6E2191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73855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41AD2-4380-43EF-85D9-FD8AAE5DF568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17B77-D05C-49FD-BE2D-FBAB6E2191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795961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41AD2-4380-43EF-85D9-FD8AAE5DF568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17B77-D05C-49FD-BE2D-FBAB6E2191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75943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41AD2-4380-43EF-85D9-FD8AAE5DF568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17B77-D05C-49FD-BE2D-FBAB6E2191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1822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541AD2-4380-43EF-85D9-FD8AAE5DF568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C17B77-D05C-49FD-BE2D-FBAB6E219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41AD2-4380-43EF-85D9-FD8AAE5DF568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17B77-D05C-49FD-BE2D-FBAB6E2191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24321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41AD2-4380-43EF-85D9-FD8AAE5DF568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17B77-D05C-49FD-BE2D-FBAB6E2191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39380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41AD2-4380-43EF-85D9-FD8AAE5DF568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17B77-D05C-49FD-BE2D-FBAB6E2191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38707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541AD2-4380-43EF-85D9-FD8AAE5DF568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C17B77-D05C-49FD-BE2D-FBAB6E2191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541AD2-4380-43EF-85D9-FD8AAE5DF568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C17B77-D05C-49FD-BE2D-FBAB6E219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541AD2-4380-43EF-85D9-FD8AAE5DF568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C17B77-D05C-49FD-BE2D-FBAB6E219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541AD2-4380-43EF-85D9-FD8AAE5DF568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C17B77-D05C-49FD-BE2D-FBAB6E219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541AD2-4380-43EF-85D9-FD8AAE5DF568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C17B77-D05C-49FD-BE2D-FBAB6E2191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541AD2-4380-43EF-85D9-FD8AAE5DF568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C17B77-D05C-49FD-BE2D-FBAB6E2191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541AD2-4380-43EF-85D9-FD8AAE5DF568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C17B77-D05C-49FD-BE2D-FBAB6E2191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C541AD2-4380-43EF-85D9-FD8AAE5DF568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6C17B77-D05C-49FD-BE2D-FBAB6E2191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41AD2-4380-43EF-85D9-FD8AAE5DF568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17B77-D05C-49FD-BE2D-FBAB6E2191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3183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381000"/>
            <a:ext cx="9144000" cy="19812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7" descr="http://3.bp.blogspot.com/_afk-Egip2qY/SkimyvIO2wI/AAAAAAAACBk/FcASaKN1ivQ/s400/15108_brass_scales_of_justice_off_balance_symbolizing_injustice_over_whit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3436" y="685800"/>
            <a:ext cx="1750760" cy="1400608"/>
          </a:xfrm>
          <a:prstGeom prst="rect">
            <a:avLst/>
          </a:prstGeom>
          <a:ln>
            <a:solidFill>
              <a:schemeClr val="tx1"/>
            </a:solidFill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655638"/>
            <a:ext cx="4114800" cy="1630362"/>
          </a:xfrm>
        </p:spPr>
        <p:txBody>
          <a:bodyPr>
            <a:normAutofit/>
          </a:bodyPr>
          <a:lstStyle/>
          <a:p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Making the Case For Jesus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4" name="Picture 5" descr="http://www.inquisitr.com/wp-content/gavel-32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7072929" y="685800"/>
            <a:ext cx="1385271" cy="14478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609600" y="2895600"/>
            <a:ext cx="4572000" cy="3124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6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Is Jesus Really the Son of God?</a:t>
            </a:r>
            <a:endParaRPr lang="en-US" sz="6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8" name="Picture 3" descr="Bibl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00964" y="3246140"/>
            <a:ext cx="2897929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991669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6. Does He Fit the Profile?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400" baseline="30000" dirty="0" smtClean="0"/>
          </a:p>
        </p:txBody>
      </p:sp>
    </p:spTree>
    <p:extLst>
      <p:ext uri="{BB962C8B-B14F-4D97-AF65-F5344CB8AC3E}">
        <p14:creationId xmlns:p14="http://schemas.microsoft.com/office/powerpoint/2010/main" xmlns="" val="1141854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6. Does He Fit the Profile?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Omniscient - John 16:30</a:t>
            </a:r>
          </a:p>
          <a:p>
            <a:r>
              <a:rPr lang="en-US" sz="3400" dirty="0"/>
              <a:t>Omnipotent - Matthew 28:18</a:t>
            </a:r>
          </a:p>
          <a:p>
            <a:r>
              <a:rPr lang="en-US" sz="3400" dirty="0" smtClean="0"/>
              <a:t>Omnipresent - Matthew 28:20</a:t>
            </a:r>
          </a:p>
          <a:p>
            <a:r>
              <a:rPr lang="en-US" sz="3400" dirty="0" smtClean="0"/>
              <a:t>Holy - 1 Peter 2:22</a:t>
            </a:r>
          </a:p>
          <a:p>
            <a:r>
              <a:rPr lang="en-US" sz="3400" dirty="0" smtClean="0"/>
              <a:t>Sovereign - Colossians 1:15</a:t>
            </a:r>
          </a:p>
          <a:p>
            <a:r>
              <a:rPr lang="en-US" sz="3400" dirty="0" smtClean="0"/>
              <a:t>Eternal - John 1:1</a:t>
            </a:r>
          </a:p>
          <a:p>
            <a:r>
              <a:rPr lang="en-US" sz="3400" dirty="0" smtClean="0"/>
              <a:t>Immutable - Hebrews 13:8</a:t>
            </a:r>
          </a:p>
          <a:p>
            <a:r>
              <a:rPr lang="en-US" sz="3400" dirty="0" smtClean="0"/>
              <a:t>Forgiving - Mark 2:5-12</a:t>
            </a:r>
            <a:endParaRPr lang="en-US" sz="3400" baseline="30000" dirty="0" smtClean="0"/>
          </a:p>
        </p:txBody>
      </p:sp>
    </p:spTree>
    <p:extLst>
      <p:ext uri="{BB962C8B-B14F-4D97-AF65-F5344CB8AC3E}">
        <p14:creationId xmlns:p14="http://schemas.microsoft.com/office/powerpoint/2010/main" xmlns="" val="1141854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6. Does He Fit the Profile?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676400"/>
            <a:ext cx="7174992" cy="45720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n-US" sz="3400" dirty="0" smtClean="0"/>
              <a:t>“For </a:t>
            </a:r>
            <a:r>
              <a:rPr lang="en-US" sz="3400" dirty="0"/>
              <a:t>in Him dwells all the fullness of the Godhead </a:t>
            </a:r>
            <a:r>
              <a:rPr lang="en-US" sz="3400" dirty="0" smtClean="0"/>
              <a:t>bodily.”</a:t>
            </a:r>
          </a:p>
          <a:p>
            <a:pPr marL="82296" indent="0" algn="r">
              <a:buNone/>
            </a:pPr>
            <a:r>
              <a:rPr lang="en-US" sz="3400" dirty="0" smtClean="0"/>
              <a:t>Colossians 2:9</a:t>
            </a:r>
            <a:endParaRPr lang="en-US" sz="3400" dirty="0"/>
          </a:p>
        </p:txBody>
      </p:sp>
      <p:pic>
        <p:nvPicPr>
          <p:cNvPr id="2050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43100" y="3276600"/>
            <a:ext cx="3619500" cy="249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990101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 Jesus Really the Son of God?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Way He Spoke</a:t>
            </a:r>
          </a:p>
          <a:p>
            <a:r>
              <a:rPr lang="en-US" dirty="0" smtClean="0"/>
              <a:t>His Claims</a:t>
            </a:r>
          </a:p>
          <a:p>
            <a:r>
              <a:rPr lang="en-US" dirty="0" smtClean="0"/>
              <a:t>Miracles That Backed Up His Claims</a:t>
            </a:r>
          </a:p>
          <a:p>
            <a:r>
              <a:rPr lang="en-US" dirty="0" smtClean="0"/>
              <a:t>What Others Said About Him</a:t>
            </a:r>
          </a:p>
          <a:p>
            <a:r>
              <a:rPr lang="en-US" dirty="0" smtClean="0"/>
              <a:t>Fulfilled Prophecy</a:t>
            </a:r>
          </a:p>
          <a:p>
            <a:r>
              <a:rPr lang="en-US" dirty="0" smtClean="0"/>
              <a:t>Does He Fit the Profile?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81603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 Jesus Really the Son of God?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Way He Spoke</a:t>
            </a:r>
          </a:p>
          <a:p>
            <a:r>
              <a:rPr lang="en-US" dirty="0" smtClean="0"/>
              <a:t>His Claims</a:t>
            </a:r>
          </a:p>
          <a:p>
            <a:r>
              <a:rPr lang="en-US" dirty="0" smtClean="0"/>
              <a:t>Miracles That Backed Up His Claims</a:t>
            </a:r>
          </a:p>
          <a:p>
            <a:r>
              <a:rPr lang="en-US" dirty="0" smtClean="0"/>
              <a:t>What Others Said About Him</a:t>
            </a:r>
          </a:p>
          <a:p>
            <a:r>
              <a:rPr lang="en-US" dirty="0" smtClean="0"/>
              <a:t>Fulfilled Prophecy</a:t>
            </a:r>
          </a:p>
          <a:p>
            <a:r>
              <a:rPr lang="en-US" dirty="0" smtClean="0"/>
              <a:t>Does He Fit the Profile?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295400" y="2057400"/>
            <a:ext cx="6858000" cy="3352800"/>
          </a:xfrm>
          <a:prstGeom prst="ellips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90800" y="2743200"/>
            <a:ext cx="434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“But who do you say that I am?” </a:t>
            </a:r>
            <a:r>
              <a:rPr lang="en-US" sz="3600" b="1" dirty="0" smtClean="0">
                <a:solidFill>
                  <a:schemeClr val="bg1"/>
                </a:solidFill>
              </a:rPr>
              <a:t>(Matt. 16:15)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3359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sz="3600" dirty="0" smtClean="0"/>
              <a:t>“What then shall I do with Jesus who is called Christ?”</a:t>
            </a:r>
          </a:p>
          <a:p>
            <a:pPr marL="82296" indent="0" algn="r">
              <a:buNone/>
            </a:pPr>
            <a:r>
              <a:rPr lang="en-US" dirty="0" smtClean="0"/>
              <a:t>Matthew 27:22</a:t>
            </a:r>
            <a:endParaRPr lang="en-US" dirty="0"/>
          </a:p>
        </p:txBody>
      </p:sp>
      <p:pic>
        <p:nvPicPr>
          <p:cNvPr id="4098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71700" y="3352800"/>
            <a:ext cx="3619500" cy="249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89121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8200"/>
            <a:ext cx="7498080" cy="5410200"/>
          </a:xfrm>
        </p:spPr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en-US" sz="2400" dirty="0" smtClean="0"/>
              <a:t>13</a:t>
            </a:r>
            <a:r>
              <a:rPr lang="en-US" sz="3600" dirty="0" smtClean="0"/>
              <a:t> When </a:t>
            </a:r>
            <a:r>
              <a:rPr lang="en-US" sz="3600" dirty="0"/>
              <a:t>Jesus came into the region of Caesarea Philippi, He asked His disciples, saying, </a:t>
            </a:r>
            <a:r>
              <a:rPr lang="en-US" sz="3600" dirty="0" smtClean="0"/>
              <a:t>“Who </a:t>
            </a:r>
            <a:r>
              <a:rPr lang="en-US" sz="3600" dirty="0"/>
              <a:t>do men say that I, the Son of Man, am</a:t>
            </a:r>
            <a:r>
              <a:rPr lang="en-US" sz="3600" dirty="0" smtClean="0"/>
              <a:t>?” </a:t>
            </a:r>
          </a:p>
          <a:p>
            <a:pPr marL="82296" indent="0">
              <a:buNone/>
            </a:pPr>
            <a:r>
              <a:rPr lang="en-US" sz="900" dirty="0" smtClean="0"/>
              <a:t> </a:t>
            </a:r>
            <a:endParaRPr lang="en-US" sz="900" dirty="0"/>
          </a:p>
          <a:p>
            <a:pPr marL="82296" indent="0">
              <a:buNone/>
            </a:pPr>
            <a:r>
              <a:rPr lang="en-US" sz="2000" dirty="0" smtClean="0"/>
              <a:t>14 </a:t>
            </a:r>
            <a:r>
              <a:rPr lang="en-US" sz="3600" dirty="0" smtClean="0"/>
              <a:t>So </a:t>
            </a:r>
            <a:r>
              <a:rPr lang="en-US" sz="3600" dirty="0"/>
              <a:t>they said</a:t>
            </a:r>
            <a:r>
              <a:rPr lang="en-US" sz="3600" dirty="0" smtClean="0"/>
              <a:t>, “Some </a:t>
            </a:r>
            <a:r>
              <a:rPr lang="en-US" sz="3600" dirty="0"/>
              <a:t>say John the Baptist, some Elijah, and others Jeremiah or one of the prophets</a:t>
            </a:r>
            <a:r>
              <a:rPr lang="en-US" sz="3600" dirty="0" smtClean="0"/>
              <a:t>.” </a:t>
            </a:r>
            <a:endParaRPr lang="en-US" sz="3600" dirty="0"/>
          </a:p>
          <a:p>
            <a:pPr marL="82296" indent="0">
              <a:buNone/>
            </a:pPr>
            <a:endParaRPr lang="en-US" sz="900" dirty="0" smtClean="0"/>
          </a:p>
          <a:p>
            <a:pPr marL="82296" indent="0">
              <a:buNone/>
            </a:pPr>
            <a:r>
              <a:rPr lang="en-US" sz="2000" dirty="0" smtClean="0"/>
              <a:t>15 </a:t>
            </a:r>
            <a:r>
              <a:rPr lang="en-US" sz="3600" dirty="0" smtClean="0"/>
              <a:t>He </a:t>
            </a:r>
            <a:r>
              <a:rPr lang="en-US" sz="3600" dirty="0"/>
              <a:t>said to them, </a:t>
            </a:r>
            <a:r>
              <a:rPr lang="en-US" sz="3600" dirty="0" smtClean="0"/>
              <a:t>“But </a:t>
            </a:r>
            <a:r>
              <a:rPr lang="en-US" sz="3600" dirty="0"/>
              <a:t>who do you say that I am</a:t>
            </a:r>
            <a:r>
              <a:rPr lang="en-US" sz="3600" dirty="0" smtClean="0"/>
              <a:t>?”</a:t>
            </a:r>
          </a:p>
          <a:p>
            <a:pPr marL="82296" indent="0">
              <a:buNone/>
            </a:pPr>
            <a:endParaRPr lang="en-US" sz="1100" dirty="0" smtClean="0"/>
          </a:p>
          <a:p>
            <a:pPr marL="82296" indent="0" algn="r">
              <a:buNone/>
            </a:pPr>
            <a:r>
              <a:rPr lang="en-US" dirty="0" smtClean="0"/>
              <a:t>Matthew 16:13-15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75901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The Way He Spoke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“No man ever spoke like this Man” (John 7:46). </a:t>
            </a:r>
          </a:p>
          <a:p>
            <a:r>
              <a:rPr lang="en-US" sz="3400" dirty="0" smtClean="0"/>
              <a:t>“And </a:t>
            </a:r>
            <a:r>
              <a:rPr lang="en-US" sz="3400" dirty="0"/>
              <a:t>so it was, when Jesus had ended these sayings, that the people were astonished at His teaching</a:t>
            </a:r>
            <a:r>
              <a:rPr lang="en-US" sz="3400" dirty="0" smtClean="0"/>
              <a:t>, </a:t>
            </a:r>
            <a:r>
              <a:rPr lang="en-US" sz="3400" dirty="0"/>
              <a:t>for He taught them as one having authority, and not as the </a:t>
            </a:r>
            <a:r>
              <a:rPr lang="en-US" sz="3400" dirty="0" smtClean="0"/>
              <a:t>scribes” (Matt. 7:28-29).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xmlns="" val="25309790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His Claims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He was the Messiah - John 4:25-26 </a:t>
            </a:r>
          </a:p>
          <a:p>
            <a:r>
              <a:rPr lang="en-US" sz="3400" dirty="0" smtClean="0"/>
              <a:t>He was equal with God - John 5:17-18</a:t>
            </a:r>
          </a:p>
          <a:p>
            <a:r>
              <a:rPr lang="en-US" sz="3400" dirty="0" smtClean="0"/>
              <a:t>He was the Son of God - John 10:30-36</a:t>
            </a:r>
          </a:p>
          <a:p>
            <a:r>
              <a:rPr lang="en-US" sz="3400" dirty="0" smtClean="0"/>
              <a:t>He had the power to forgive sins - Mark 2:5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xmlns="" val="2801009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924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3. Miracles That Backed Up His Claims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Mark 2:5-12 </a:t>
            </a:r>
          </a:p>
          <a:p>
            <a:r>
              <a:rPr lang="en-US" sz="3400" dirty="0" smtClean="0"/>
              <a:t>Acts 2:22</a:t>
            </a:r>
          </a:p>
          <a:p>
            <a:r>
              <a:rPr lang="en-US" sz="3400" dirty="0" smtClean="0"/>
              <a:t>John 3:2</a:t>
            </a:r>
          </a:p>
          <a:p>
            <a:r>
              <a:rPr lang="en-US" sz="3400" dirty="0" smtClean="0"/>
              <a:t>His enemies could not deny His miracles - John 11:47</a:t>
            </a:r>
          </a:p>
        </p:txBody>
      </p:sp>
    </p:spTree>
    <p:extLst>
      <p:ext uri="{BB962C8B-B14F-4D97-AF65-F5344CB8AC3E}">
        <p14:creationId xmlns:p14="http://schemas.microsoft.com/office/powerpoint/2010/main" xmlns="" val="2801009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4. What Others Said About Him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His mother </a:t>
            </a:r>
            <a:r>
              <a:rPr lang="en-US" sz="3400" dirty="0"/>
              <a:t>- John </a:t>
            </a:r>
            <a:r>
              <a:rPr lang="en-US" sz="3400" dirty="0" smtClean="0"/>
              <a:t>2:3-5 </a:t>
            </a:r>
            <a:endParaRPr lang="en-US" sz="3400" dirty="0"/>
          </a:p>
          <a:p>
            <a:r>
              <a:rPr lang="en-US" sz="3400" dirty="0" smtClean="0"/>
              <a:t>Peter - Matthew 16:16</a:t>
            </a:r>
            <a:endParaRPr lang="en-US" sz="3400" dirty="0"/>
          </a:p>
          <a:p>
            <a:r>
              <a:rPr lang="en-US" sz="3400" dirty="0" smtClean="0"/>
              <a:t>John - 1 </a:t>
            </a:r>
            <a:r>
              <a:rPr lang="en-US" sz="3400" dirty="0"/>
              <a:t>John </a:t>
            </a:r>
            <a:r>
              <a:rPr lang="en-US" sz="3400" dirty="0" smtClean="0"/>
              <a:t>1:1-4</a:t>
            </a:r>
            <a:endParaRPr lang="en-US" sz="3400" dirty="0"/>
          </a:p>
          <a:p>
            <a:r>
              <a:rPr lang="en-US" sz="3400" dirty="0" smtClean="0"/>
              <a:t>Thomas - John 20:24-29</a:t>
            </a:r>
          </a:p>
          <a:p>
            <a:r>
              <a:rPr lang="en-US" sz="3400" dirty="0" smtClean="0"/>
              <a:t>Paul - Galatians 1:23</a:t>
            </a:r>
          </a:p>
          <a:p>
            <a:r>
              <a:rPr lang="en-US" sz="3400" dirty="0" smtClean="0"/>
              <a:t>Centurion - Matthew 27:54</a:t>
            </a:r>
          </a:p>
        </p:txBody>
      </p:sp>
    </p:spTree>
    <p:extLst>
      <p:ext uri="{BB962C8B-B14F-4D97-AF65-F5344CB8AC3E}">
        <p14:creationId xmlns:p14="http://schemas.microsoft.com/office/powerpoint/2010/main" xmlns="" val="2801009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5. Fulfilled Prophecy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en-US" sz="3400" dirty="0" smtClean="0"/>
              <a:t>Jesus made detailed predictions…</a:t>
            </a:r>
          </a:p>
          <a:p>
            <a:pPr marL="82296" indent="0" algn="ctr">
              <a:buNone/>
            </a:pPr>
            <a:endParaRPr lang="en-US" sz="1000" dirty="0" smtClean="0"/>
          </a:p>
          <a:p>
            <a:r>
              <a:rPr lang="en-US" sz="3400" dirty="0" smtClean="0"/>
              <a:t>His death and resurrection -    Matthew 20:17-19 </a:t>
            </a:r>
            <a:endParaRPr lang="en-US" sz="3400" dirty="0"/>
          </a:p>
          <a:p>
            <a:r>
              <a:rPr lang="en-US" sz="3400" dirty="0" smtClean="0"/>
              <a:t>Peter’s Denial - Mark 14:30</a:t>
            </a:r>
            <a:endParaRPr lang="en-US" sz="3400" dirty="0"/>
          </a:p>
          <a:p>
            <a:r>
              <a:rPr lang="en-US" sz="3400" dirty="0" smtClean="0"/>
              <a:t>Destruction of Jerusalem - Matthew 24</a:t>
            </a:r>
          </a:p>
        </p:txBody>
      </p:sp>
    </p:spTree>
    <p:extLst>
      <p:ext uri="{BB962C8B-B14F-4D97-AF65-F5344CB8AC3E}">
        <p14:creationId xmlns:p14="http://schemas.microsoft.com/office/powerpoint/2010/main" xmlns="" val="1588147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5. Fulfilled Prophecy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Jesus was the subject of 332 prophecies recorded in the Old Testament</a:t>
            </a:r>
          </a:p>
          <a:p>
            <a:r>
              <a:rPr lang="en-US" sz="3400" dirty="0" smtClean="0"/>
              <a:t>The probability of only eight of these prophecies being fulfilled in the life of one man is 1 in 10</a:t>
            </a:r>
            <a:r>
              <a:rPr lang="en-US" sz="3400" baseline="30000" dirty="0" smtClean="0"/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xmlns="" val="16461357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</TotalTime>
  <Words>476</Words>
  <Application>Microsoft Office PowerPoint</Application>
  <PresentationFormat>On-screen Show (4:3)</PresentationFormat>
  <Paragraphs>68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Solstice</vt:lpstr>
      <vt:lpstr>Office Theme</vt:lpstr>
      <vt:lpstr>Making the Case For Jesus</vt:lpstr>
      <vt:lpstr>Slide 2</vt:lpstr>
      <vt:lpstr>Slide 3</vt:lpstr>
      <vt:lpstr>1. The Way He Spoke</vt:lpstr>
      <vt:lpstr>2. His Claims</vt:lpstr>
      <vt:lpstr>3. Miracles That Backed Up His Claims</vt:lpstr>
      <vt:lpstr>4. What Others Said About Him</vt:lpstr>
      <vt:lpstr>5. Fulfilled Prophecy</vt:lpstr>
      <vt:lpstr>5. Fulfilled Prophecy</vt:lpstr>
      <vt:lpstr>6. Does He Fit the Profile?</vt:lpstr>
      <vt:lpstr>6. Does He Fit the Profile?</vt:lpstr>
      <vt:lpstr>6. Does He Fit the Profile?</vt:lpstr>
      <vt:lpstr>Is Jesus Really the Son of God?</vt:lpstr>
      <vt:lpstr>Is Jesus Really the Son of God?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Jesus Really the Son of God?</dc:title>
  <dc:creator>Heath</dc:creator>
  <cp:lastModifiedBy>Guest</cp:lastModifiedBy>
  <cp:revision>21</cp:revision>
  <dcterms:created xsi:type="dcterms:W3CDTF">2011-04-15T17:26:15Z</dcterms:created>
  <dcterms:modified xsi:type="dcterms:W3CDTF">2011-04-18T02:36:23Z</dcterms:modified>
</cp:coreProperties>
</file>