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BD1A-5EA7-4021-A5B6-0BEDA4B0C973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B672648-9D1B-4587-9A56-6E350E16E1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BD1A-5EA7-4021-A5B6-0BEDA4B0C973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2648-9D1B-4587-9A56-6E350E16E1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BD1A-5EA7-4021-A5B6-0BEDA4B0C973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2648-9D1B-4587-9A56-6E350E16E1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BD1A-5EA7-4021-A5B6-0BEDA4B0C973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2648-9D1B-4587-9A56-6E350E16E1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BD1A-5EA7-4021-A5B6-0BEDA4B0C973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2648-9D1B-4587-9A56-6E350E16E1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BD1A-5EA7-4021-A5B6-0BEDA4B0C973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2648-9D1B-4587-9A56-6E350E16E1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BD1A-5EA7-4021-A5B6-0BEDA4B0C973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2648-9D1B-4587-9A56-6E350E16E1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BD1A-5EA7-4021-A5B6-0BEDA4B0C973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2648-9D1B-4587-9A56-6E350E16E1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BD1A-5EA7-4021-A5B6-0BEDA4B0C973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2648-9D1B-4587-9A56-6E350E16E1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BD1A-5EA7-4021-A5B6-0BEDA4B0C973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2648-9D1B-4587-9A56-6E350E16E1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BD1A-5EA7-4021-A5B6-0BEDA4B0C973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2648-9D1B-4587-9A56-6E350E16E1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572BD1A-5EA7-4021-A5B6-0BEDA4B0C973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B672648-9D1B-4587-9A56-6E350E16E1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362199"/>
          </a:xfrm>
        </p:spPr>
        <p:txBody>
          <a:bodyPr/>
          <a:lstStyle/>
          <a:p>
            <a:r>
              <a:rPr lang="en-US" sz="6600" dirty="0" smtClean="0"/>
              <a:t>Paul’s Concern For the Souls of Men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29718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Acts 20:17-21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132140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600200"/>
          </a:xfrm>
        </p:spPr>
        <p:txBody>
          <a:bodyPr/>
          <a:lstStyle/>
          <a:p>
            <a:r>
              <a:rPr lang="en-US" sz="4800" dirty="0" smtClean="0">
                <a:solidFill>
                  <a:srgbClr val="000066"/>
                </a:solidFill>
              </a:rPr>
              <a:t>What Made Paul An                                Effective Evangelist?</a:t>
            </a:r>
            <a:endParaRPr lang="en-US" sz="4800" dirty="0">
              <a:solidFill>
                <a:srgbClr val="000066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905000"/>
            <a:ext cx="81534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He endured hardships in his work –      v. 19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He taught everyone – v. 21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He taught everywhere – v. 20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He taught everything – v. 20, 27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He sought a proper response from his listeners – v. 21</a:t>
            </a:r>
            <a:endParaRPr lang="en-US" sz="32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5179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61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Executive</vt:lpstr>
      <vt:lpstr>Paul’s Concern For the Souls of Men</vt:lpstr>
      <vt:lpstr>What Made Paul An                                Effective Evangelist?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Paul’s Concern For the Souls of Men</dc:title>
  <dc:creator>Heath</dc:creator>
  <cp:lastModifiedBy>Guest</cp:lastModifiedBy>
  <cp:revision>6</cp:revision>
  <dcterms:created xsi:type="dcterms:W3CDTF">2011-04-06T14:34:55Z</dcterms:created>
  <dcterms:modified xsi:type="dcterms:W3CDTF">2011-04-11T01:34:22Z</dcterms:modified>
</cp:coreProperties>
</file>