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sldIdLst>
    <p:sldId id="256" r:id="rId2"/>
    <p:sldId id="268" r:id="rId3"/>
    <p:sldId id="257" r:id="rId4"/>
    <p:sldId id="258" r:id="rId5"/>
    <p:sldId id="259" r:id="rId6"/>
    <p:sldId id="260" r:id="rId7"/>
    <p:sldId id="261" r:id="rId8"/>
    <p:sldId id="267" r:id="rId9"/>
    <p:sldId id="262" r:id="rId10"/>
    <p:sldId id="263" r:id="rId11"/>
    <p:sldId id="264" r:id="rId12"/>
    <p:sldId id="266" r:id="rId13"/>
    <p:sldId id="265" r:id="rId14"/>
    <p:sldId id="26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FF6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13323"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3324"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CDD9B8F0-1C53-4D58-822C-D89305DB0001}" type="slidenum">
              <a:rPr lang="en-US"/>
              <a:pPr>
                <a:defRPr/>
              </a:pPr>
              <a:t>‹#›</a:t>
            </a:fld>
            <a:endParaRPr lang="en-U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D2FDE635-B8AD-41B2-AF01-2AD2D9FE25DA}"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604708B8-A5D2-4678-933B-1634684FD9D1}"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D4AD786C-036A-4D52-87F0-A86979C3CB0C}"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14A95168-65D9-4465-A276-CB0BDD7E1BCF}"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FD29B39D-7E76-4F4F-82D6-9BF354BA5BAE}"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3087BF60-1ACA-426C-8E62-9C7E36865C89}"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437F4001-0063-41AA-B948-2C06F41ADB55}"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5E2C82D3-8F46-458C-ACCE-2EB8BDEBC38B}"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517701AF-9A9F-4530-A6AD-E47FD63C3CAB}"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089CC581-257B-42AD-84EA-71950965A828}"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12291"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7B42257B-CF24-4880-BCDC-0107CC0258C1}"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12294"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p>
            </p:txBody>
          </p:sp>
          <p:sp>
            <p:nvSpPr>
              <p:cNvPr id="12295"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p>
            </p:txBody>
          </p:sp>
          <p:sp>
            <p:nvSpPr>
              <p:cNvPr id="12296"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p>
            </p:txBody>
          </p:sp>
          <p:sp>
            <p:nvSpPr>
              <p:cNvPr id="12297"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p>
            </p:txBody>
          </p:sp>
          <p:sp>
            <p:nvSpPr>
              <p:cNvPr id="12298"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p>
            </p:txBody>
          </p:sp>
        </p:grpSp>
        <p:sp>
          <p:nvSpPr>
            <p:cNvPr id="12299"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12300"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grpSp>
      <p:sp>
        <p:nvSpPr>
          <p:cNvPr id="12301"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302"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12303"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28"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ransition spd="slow">
    <p:fade/>
  </p:transition>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solidFill>
            <a:schemeClr val="accent1"/>
          </a:solidFill>
        </p:spPr>
        <p:txBody>
          <a:bodyPr/>
          <a:lstStyle/>
          <a:p>
            <a:pPr eaLnBrk="1" hangingPunct="1">
              <a:defRPr/>
            </a:pPr>
            <a:r>
              <a:rPr lang="en-US" smtClean="0"/>
              <a:t>The Church Is The Family Of God</a:t>
            </a:r>
          </a:p>
        </p:txBody>
      </p:sp>
      <p:sp>
        <p:nvSpPr>
          <p:cNvPr id="2051" name="Rectangle 3"/>
          <p:cNvSpPr>
            <a:spLocks noGrp="1" noChangeArrowheads="1"/>
          </p:cNvSpPr>
          <p:nvPr>
            <p:ph type="subTitle" idx="1"/>
          </p:nvPr>
        </p:nvSpPr>
        <p:spPr/>
        <p:txBody>
          <a:bodyPr/>
          <a:lstStyle/>
          <a:p>
            <a:pPr eaLnBrk="1" hangingPunct="1">
              <a:defRPr/>
            </a:pPr>
            <a:r>
              <a:rPr lang="en-US" sz="4800" b="1" smtClean="0">
                <a:solidFill>
                  <a:srgbClr val="FFFF00"/>
                </a:solidFill>
              </a:rPr>
              <a:t>Eph. 2:11-19</a:t>
            </a: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a:solidFill>
            <a:schemeClr val="accent1"/>
          </a:solidFill>
        </p:spPr>
        <p:txBody>
          <a:bodyPr/>
          <a:lstStyle/>
          <a:p>
            <a:pPr eaLnBrk="1" hangingPunct="1">
              <a:defRPr/>
            </a:pPr>
            <a:r>
              <a:rPr lang="en-US" sz="6000" smtClean="0"/>
              <a:t>Problems</a:t>
            </a:r>
          </a:p>
        </p:txBody>
      </p:sp>
      <p:sp>
        <p:nvSpPr>
          <p:cNvPr id="20483" name="Rectangle 3"/>
          <p:cNvSpPr>
            <a:spLocks noGrp="1" noChangeArrowheads="1"/>
          </p:cNvSpPr>
          <p:nvPr>
            <p:ph type="body" idx="1"/>
          </p:nvPr>
        </p:nvSpPr>
        <p:spPr>
          <a:xfrm>
            <a:off x="228600" y="1600200"/>
            <a:ext cx="8686800" cy="4191000"/>
          </a:xfrm>
        </p:spPr>
        <p:txBody>
          <a:bodyPr/>
          <a:lstStyle/>
          <a:p>
            <a:pPr eaLnBrk="1" hangingPunct="1">
              <a:defRPr/>
            </a:pPr>
            <a:r>
              <a:rPr lang="en-US" sz="3600" smtClean="0"/>
              <a:t>Examine self. </a:t>
            </a:r>
            <a:r>
              <a:rPr lang="en-US" sz="3600" b="1" smtClean="0">
                <a:solidFill>
                  <a:srgbClr val="FFFF00"/>
                </a:solidFill>
              </a:rPr>
              <a:t>Lk. 17:3; Acts 20:28; 2 Cor. 13:5; 1 Tim. 4:16</a:t>
            </a:r>
          </a:p>
          <a:p>
            <a:pPr eaLnBrk="1" hangingPunct="1">
              <a:defRPr/>
            </a:pPr>
            <a:r>
              <a:rPr lang="en-US" sz="3600" smtClean="0"/>
              <a:t>Pray. </a:t>
            </a:r>
            <a:r>
              <a:rPr lang="en-US" sz="3600" b="1" smtClean="0">
                <a:solidFill>
                  <a:srgbClr val="FFFF00"/>
                </a:solidFill>
              </a:rPr>
              <a:t>Jms. 5:16</a:t>
            </a:r>
          </a:p>
          <a:p>
            <a:pPr eaLnBrk="1" hangingPunct="1">
              <a:defRPr/>
            </a:pPr>
            <a:r>
              <a:rPr lang="en-US" sz="3600" smtClean="0"/>
              <a:t>Do not spread what “I think.” </a:t>
            </a:r>
            <a:r>
              <a:rPr lang="en-US" sz="3600" b="1" smtClean="0">
                <a:solidFill>
                  <a:srgbClr val="FFFF00"/>
                </a:solidFill>
              </a:rPr>
              <a:t>Jms. 3:5ff</a:t>
            </a:r>
          </a:p>
          <a:p>
            <a:pPr eaLnBrk="1" hangingPunct="1">
              <a:defRPr/>
            </a:pPr>
            <a:r>
              <a:rPr lang="en-US" sz="3600" smtClean="0"/>
              <a:t>Work to restore. </a:t>
            </a:r>
            <a:r>
              <a:rPr lang="en-US" sz="3600" b="1" smtClean="0">
                <a:solidFill>
                  <a:srgbClr val="FFFF00"/>
                </a:solidFill>
              </a:rPr>
              <a:t>Gal. 6:1; Mt. 5:23; Mt. 18:15</a:t>
            </a:r>
            <a:endParaRPr lang="en-US" sz="4800" b="1" smtClean="0">
              <a:solidFill>
                <a:srgbClr val="FFFF00"/>
              </a:solidFill>
            </a:endParaRPr>
          </a:p>
        </p:txBody>
      </p:sp>
      <p:sp>
        <p:nvSpPr>
          <p:cNvPr id="20486" name="Text Box 6"/>
          <p:cNvSpPr txBox="1">
            <a:spLocks noChangeArrowheads="1"/>
          </p:cNvSpPr>
          <p:nvPr/>
        </p:nvSpPr>
        <p:spPr bwMode="auto">
          <a:xfrm>
            <a:off x="0" y="5851525"/>
            <a:ext cx="9144000" cy="1006475"/>
          </a:xfrm>
          <a:prstGeom prst="rect">
            <a:avLst/>
          </a:prstGeom>
          <a:solidFill>
            <a:schemeClr val="tx1"/>
          </a:solidFill>
          <a:ln w="9525">
            <a:noFill/>
            <a:miter lim="800000"/>
            <a:headEnd/>
            <a:tailEnd/>
          </a:ln>
          <a:effectLst/>
        </p:spPr>
        <p:txBody>
          <a:bodyPr>
            <a:spAutoFit/>
          </a:bodyPr>
          <a:lstStyle/>
          <a:p>
            <a:pPr algn="ctr">
              <a:defRPr/>
            </a:pPr>
            <a:r>
              <a:rPr lang="en-US" sz="6000" b="1">
                <a:solidFill>
                  <a:srgbClr val="FF0000"/>
                </a:solidFill>
                <a:effectLst>
                  <a:outerShdw blurRad="38100" dist="38100" dir="2700000" algn="tl">
                    <a:srgbClr val="C0C0C0"/>
                  </a:outerShdw>
                </a:effectLst>
              </a:rPr>
              <a:t>Results… Jms. 5:19-20</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p:cTn id="7" dur="500" fill="hold"/>
                                        <p:tgtEl>
                                          <p:spTgt spid="2048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048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p:cTn id="13" dur="500" fill="hold"/>
                                        <p:tgtEl>
                                          <p:spTgt spid="2048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048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0483">
                                            <p:txEl>
                                              <p:pRg st="2" end="2"/>
                                            </p:txEl>
                                          </p:spTgt>
                                        </p:tgtEl>
                                        <p:attrNameLst>
                                          <p:attrName>style.visibility</p:attrName>
                                        </p:attrNameLst>
                                      </p:cBhvr>
                                      <p:to>
                                        <p:strVal val="visible"/>
                                      </p:to>
                                    </p:set>
                                    <p:anim calcmode="lin" valueType="num">
                                      <p:cBhvr>
                                        <p:cTn id="19" dur="500" fill="hold"/>
                                        <p:tgtEl>
                                          <p:spTgt spid="2048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048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0483">
                                            <p:txEl>
                                              <p:pRg st="3" end="3"/>
                                            </p:txEl>
                                          </p:spTgt>
                                        </p:tgtEl>
                                        <p:attrNameLst>
                                          <p:attrName>style.visibility</p:attrName>
                                        </p:attrNameLst>
                                      </p:cBhvr>
                                      <p:to>
                                        <p:strVal val="visible"/>
                                      </p:to>
                                    </p:set>
                                    <p:anim calcmode="lin" valueType="num">
                                      <p:cBhvr>
                                        <p:cTn id="25" dur="500" fill="hold"/>
                                        <p:tgtEl>
                                          <p:spTgt spid="2048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048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486"/>
                                        </p:tgtEl>
                                        <p:attrNameLst>
                                          <p:attrName>style.visibility</p:attrName>
                                        </p:attrNameLst>
                                      </p:cBhvr>
                                      <p:to>
                                        <p:strVal val="visible"/>
                                      </p:to>
                                    </p:set>
                                    <p:anim calcmode="lin" valueType="num">
                                      <p:cBhvr additive="base">
                                        <p:cTn id="31" dur="500" fill="hold"/>
                                        <p:tgtEl>
                                          <p:spTgt spid="20486"/>
                                        </p:tgtEl>
                                        <p:attrNameLst>
                                          <p:attrName>ppt_x</p:attrName>
                                        </p:attrNameLst>
                                      </p:cBhvr>
                                      <p:tavLst>
                                        <p:tav tm="0">
                                          <p:val>
                                            <p:strVal val="#ppt_x"/>
                                          </p:val>
                                        </p:tav>
                                        <p:tav tm="100000">
                                          <p:val>
                                            <p:strVal val="#ppt_x"/>
                                          </p:val>
                                        </p:tav>
                                      </p:tavLst>
                                    </p:anim>
                                    <p:anim calcmode="lin" valueType="num">
                                      <p:cBhvr additive="base">
                                        <p:cTn id="32" dur="500" fill="hold"/>
                                        <p:tgtEl>
                                          <p:spTgt spid="204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P spid="2048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solidFill>
            <a:schemeClr val="accent1"/>
          </a:solidFill>
        </p:spPr>
        <p:txBody>
          <a:bodyPr/>
          <a:lstStyle/>
          <a:p>
            <a:pPr eaLnBrk="1" hangingPunct="1">
              <a:defRPr/>
            </a:pPr>
            <a:r>
              <a:rPr lang="en-US" sz="6000" smtClean="0"/>
              <a:t>Blessings Of Family Life</a:t>
            </a:r>
          </a:p>
        </p:txBody>
      </p:sp>
      <p:sp>
        <p:nvSpPr>
          <p:cNvPr id="21507" name="Rectangle 3"/>
          <p:cNvSpPr>
            <a:spLocks noGrp="1" noChangeArrowheads="1"/>
          </p:cNvSpPr>
          <p:nvPr>
            <p:ph type="body" idx="1"/>
          </p:nvPr>
        </p:nvSpPr>
        <p:spPr>
          <a:xfrm>
            <a:off x="0" y="1600200"/>
            <a:ext cx="9144000" cy="5257800"/>
          </a:xfrm>
        </p:spPr>
        <p:txBody>
          <a:bodyPr/>
          <a:lstStyle/>
          <a:p>
            <a:pPr eaLnBrk="1" hangingPunct="1">
              <a:defRPr/>
            </a:pPr>
            <a:r>
              <a:rPr lang="en-US" sz="4400" smtClean="0"/>
              <a:t>Heirs  </a:t>
            </a:r>
          </a:p>
          <a:p>
            <a:pPr eaLnBrk="1" hangingPunct="1">
              <a:buFont typeface="Wingdings" pitchFamily="2" charset="2"/>
              <a:buNone/>
              <a:defRPr/>
            </a:pPr>
            <a:r>
              <a:rPr lang="en-US" b="1" smtClean="0">
                <a:solidFill>
                  <a:srgbClr val="FFFF00"/>
                </a:solidFill>
              </a:rPr>
              <a:t>Rom 8:14-17</a:t>
            </a:r>
            <a:r>
              <a:rPr lang="en-US" smtClean="0"/>
              <a:t> </a:t>
            </a:r>
            <a:r>
              <a:rPr lang="en-US" b="1" i="1" smtClean="0"/>
              <a:t>“For as many as are led by the Spirit of God, these are sons of God. For ye received not the spirit of bondage again unto fear; but ye received the spirit of adoption, whereby we cry, Abba, Father. The Spirit himself beareth witness with our spirit, that we are children of God: and if children, then heirs ; heirs of God, and joint-heirs with Christ; if so be that we suffer with (him), that we may be also glorified with (him).”</a:t>
            </a:r>
            <a:endParaRPr lang="en-US" sz="4400" b="1" i="1" smtClean="0"/>
          </a:p>
        </p:txBody>
      </p:sp>
      <p:sp>
        <p:nvSpPr>
          <p:cNvPr id="21508" name="Line 4"/>
          <p:cNvSpPr>
            <a:spLocks noChangeShapeType="1"/>
          </p:cNvSpPr>
          <p:nvPr/>
        </p:nvSpPr>
        <p:spPr bwMode="auto">
          <a:xfrm>
            <a:off x="1371600" y="3352800"/>
            <a:ext cx="3657600" cy="0"/>
          </a:xfrm>
          <a:prstGeom prst="line">
            <a:avLst/>
          </a:prstGeom>
          <a:noFill/>
          <a:ln w="57150">
            <a:solidFill>
              <a:schemeClr val="tx1"/>
            </a:solidFill>
            <a:round/>
            <a:headEnd/>
            <a:tailEnd/>
          </a:ln>
        </p:spPr>
        <p:txBody>
          <a:bodyPr/>
          <a:lstStyle/>
          <a:p>
            <a:endParaRPr lang="en-US"/>
          </a:p>
        </p:txBody>
      </p:sp>
      <p:sp>
        <p:nvSpPr>
          <p:cNvPr id="21509" name="Line 5"/>
          <p:cNvSpPr>
            <a:spLocks noChangeShapeType="1"/>
          </p:cNvSpPr>
          <p:nvPr/>
        </p:nvSpPr>
        <p:spPr bwMode="auto">
          <a:xfrm>
            <a:off x="533400" y="5791200"/>
            <a:ext cx="1295400" cy="0"/>
          </a:xfrm>
          <a:prstGeom prst="line">
            <a:avLst/>
          </a:prstGeom>
          <a:noFill/>
          <a:ln w="57150">
            <a:solidFill>
              <a:schemeClr val="tx1"/>
            </a:solidFill>
            <a:round/>
            <a:headEnd/>
            <a:tailEnd/>
          </a:ln>
        </p:spPr>
        <p:txBody>
          <a:bodyPr/>
          <a:lstStyle/>
          <a:p>
            <a:endParaRPr lang="en-US"/>
          </a:p>
        </p:txBody>
      </p:sp>
      <p:sp>
        <p:nvSpPr>
          <p:cNvPr id="21510" name="Line 6"/>
          <p:cNvSpPr>
            <a:spLocks noChangeShapeType="1"/>
          </p:cNvSpPr>
          <p:nvPr/>
        </p:nvSpPr>
        <p:spPr bwMode="auto">
          <a:xfrm>
            <a:off x="7924800" y="5257800"/>
            <a:ext cx="990600" cy="0"/>
          </a:xfrm>
          <a:prstGeom prst="line">
            <a:avLst/>
          </a:prstGeom>
          <a:noFill/>
          <a:ln w="57150">
            <a:solidFill>
              <a:schemeClr val="tx1"/>
            </a:solidFill>
            <a:round/>
            <a:headEnd/>
            <a:tailEnd/>
          </a:ln>
        </p:spPr>
        <p:txBody>
          <a:bodyPr/>
          <a:lstStyle/>
          <a:p>
            <a:endParaRPr lang="en-US"/>
          </a:p>
        </p:txBody>
      </p:sp>
      <p:sp>
        <p:nvSpPr>
          <p:cNvPr id="21511" name="Line 7"/>
          <p:cNvSpPr>
            <a:spLocks noChangeShapeType="1"/>
          </p:cNvSpPr>
          <p:nvPr/>
        </p:nvSpPr>
        <p:spPr bwMode="auto">
          <a:xfrm>
            <a:off x="3962400" y="5257800"/>
            <a:ext cx="2438400" cy="0"/>
          </a:xfrm>
          <a:prstGeom prst="line">
            <a:avLst/>
          </a:prstGeom>
          <a:noFill/>
          <a:ln w="57150">
            <a:solidFill>
              <a:schemeClr val="tx1"/>
            </a:solidFill>
            <a:round/>
            <a:headEnd/>
            <a:tailEnd/>
          </a:ln>
        </p:spPr>
        <p:txBody>
          <a:bodyPr/>
          <a:lstStyle/>
          <a:p>
            <a:endParaRPr lang="en-US"/>
          </a:p>
        </p:txBody>
      </p:sp>
      <p:sp>
        <p:nvSpPr>
          <p:cNvPr id="21512" name="Line 8"/>
          <p:cNvSpPr>
            <a:spLocks noChangeShapeType="1"/>
          </p:cNvSpPr>
          <p:nvPr/>
        </p:nvSpPr>
        <p:spPr bwMode="auto">
          <a:xfrm>
            <a:off x="2133600" y="5791200"/>
            <a:ext cx="4038600" cy="0"/>
          </a:xfrm>
          <a:prstGeom prst="line">
            <a:avLst/>
          </a:prstGeom>
          <a:noFill/>
          <a:ln w="57150">
            <a:solidFill>
              <a:schemeClr val="tx1"/>
            </a:solidFill>
            <a:round/>
            <a:headEnd/>
            <a:tailEnd/>
          </a:ln>
        </p:spPr>
        <p:txBody>
          <a:bodyPr/>
          <a:lstStyle/>
          <a:p>
            <a:endParaRPr lang="en-US"/>
          </a:p>
        </p:txBody>
      </p:sp>
      <p:sp>
        <p:nvSpPr>
          <p:cNvPr id="21513" name="Line 9"/>
          <p:cNvSpPr>
            <a:spLocks noChangeShapeType="1"/>
          </p:cNvSpPr>
          <p:nvPr/>
        </p:nvSpPr>
        <p:spPr bwMode="auto">
          <a:xfrm>
            <a:off x="7086600" y="5791200"/>
            <a:ext cx="1828800" cy="0"/>
          </a:xfrm>
          <a:prstGeom prst="line">
            <a:avLst/>
          </a:prstGeom>
          <a:noFill/>
          <a:ln w="57150">
            <a:solidFill>
              <a:schemeClr val="tx1"/>
            </a:solidFill>
            <a:round/>
            <a:headEnd/>
            <a:tailEnd/>
          </a:ln>
        </p:spPr>
        <p:txBody>
          <a:bodyPr/>
          <a:lstStyle/>
          <a:p>
            <a:endParaRPr lang="en-US"/>
          </a:p>
        </p:txBody>
      </p:sp>
      <p:sp>
        <p:nvSpPr>
          <p:cNvPr id="21514" name="Line 10"/>
          <p:cNvSpPr>
            <a:spLocks noChangeShapeType="1"/>
          </p:cNvSpPr>
          <p:nvPr/>
        </p:nvSpPr>
        <p:spPr bwMode="auto">
          <a:xfrm>
            <a:off x="533400" y="6248400"/>
            <a:ext cx="1828800" cy="0"/>
          </a:xfrm>
          <a:prstGeom prst="line">
            <a:avLst/>
          </a:prstGeom>
          <a:noFill/>
          <a:ln w="57150">
            <a:solidFill>
              <a:schemeClr val="tx1"/>
            </a:solidFill>
            <a:round/>
            <a:headEnd/>
            <a:tailEnd/>
          </a:ln>
        </p:spPr>
        <p:txBody>
          <a:bodyPr/>
          <a:lstStyle/>
          <a:p>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wipe(left)">
                                      <p:cBhvr>
                                        <p:cTn id="7" dur="500"/>
                                        <p:tgtEl>
                                          <p:spTgt spid="2150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11"/>
                                        </p:tgtEl>
                                        <p:attrNameLst>
                                          <p:attrName>style.visibility</p:attrName>
                                        </p:attrNameLst>
                                      </p:cBhvr>
                                      <p:to>
                                        <p:strVal val="visible"/>
                                      </p:to>
                                    </p:set>
                                    <p:animEffect transition="in" filter="wipe(left)">
                                      <p:cBhvr>
                                        <p:cTn id="12" dur="500"/>
                                        <p:tgtEl>
                                          <p:spTgt spid="215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1510"/>
                                        </p:tgtEl>
                                        <p:attrNameLst>
                                          <p:attrName>style.visibility</p:attrName>
                                        </p:attrNameLst>
                                      </p:cBhvr>
                                      <p:to>
                                        <p:strVal val="visible"/>
                                      </p:to>
                                    </p:set>
                                    <p:animEffect transition="in" filter="wipe(left)">
                                      <p:cBhvr>
                                        <p:cTn id="17" dur="500"/>
                                        <p:tgtEl>
                                          <p:spTgt spid="21510"/>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21509"/>
                                        </p:tgtEl>
                                        <p:attrNameLst>
                                          <p:attrName>style.visibility</p:attrName>
                                        </p:attrNameLst>
                                      </p:cBhvr>
                                      <p:to>
                                        <p:strVal val="visible"/>
                                      </p:to>
                                    </p:set>
                                    <p:animEffect transition="in" filter="wipe(left)">
                                      <p:cBhvr>
                                        <p:cTn id="21" dur="500"/>
                                        <p:tgtEl>
                                          <p:spTgt spid="21509"/>
                                        </p:tgtEl>
                                      </p:cBhvr>
                                    </p:animEffect>
                                  </p:childTnLst>
                                </p:cTn>
                              </p:par>
                            </p:childTnLst>
                          </p:cTn>
                        </p:par>
                        <p:par>
                          <p:cTn id="22" fill="hold">
                            <p:stCondLst>
                              <p:cond delay="1000"/>
                            </p:stCondLst>
                            <p:childTnLst>
                              <p:par>
                                <p:cTn id="23" presetID="22" presetClass="entr" presetSubtype="8" fill="hold" grpId="0" nodeType="afterEffect">
                                  <p:stCondLst>
                                    <p:cond delay="0"/>
                                  </p:stCondLst>
                                  <p:childTnLst>
                                    <p:set>
                                      <p:cBhvr>
                                        <p:cTn id="24" dur="1" fill="hold">
                                          <p:stCondLst>
                                            <p:cond delay="0"/>
                                          </p:stCondLst>
                                        </p:cTn>
                                        <p:tgtEl>
                                          <p:spTgt spid="21512"/>
                                        </p:tgtEl>
                                        <p:attrNameLst>
                                          <p:attrName>style.visibility</p:attrName>
                                        </p:attrNameLst>
                                      </p:cBhvr>
                                      <p:to>
                                        <p:strVal val="visible"/>
                                      </p:to>
                                    </p:set>
                                    <p:animEffect transition="in" filter="wipe(left)">
                                      <p:cBhvr>
                                        <p:cTn id="25" dur="500"/>
                                        <p:tgtEl>
                                          <p:spTgt spid="21512"/>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1513"/>
                                        </p:tgtEl>
                                        <p:attrNameLst>
                                          <p:attrName>style.visibility</p:attrName>
                                        </p:attrNameLst>
                                      </p:cBhvr>
                                      <p:to>
                                        <p:strVal val="visible"/>
                                      </p:to>
                                    </p:set>
                                    <p:animEffect transition="in" filter="wipe(left)">
                                      <p:cBhvr>
                                        <p:cTn id="30" dur="500"/>
                                        <p:tgtEl>
                                          <p:spTgt spid="21513"/>
                                        </p:tgtEl>
                                      </p:cBhvr>
                                    </p:animEffect>
                                  </p:childTnLst>
                                </p:cTn>
                              </p:par>
                            </p:childTnLst>
                          </p:cTn>
                        </p:par>
                        <p:par>
                          <p:cTn id="31" fill="hold">
                            <p:stCondLst>
                              <p:cond delay="500"/>
                            </p:stCondLst>
                            <p:childTnLst>
                              <p:par>
                                <p:cTn id="32" presetID="22" presetClass="entr" presetSubtype="8" fill="hold" grpId="0" nodeType="afterEffect">
                                  <p:stCondLst>
                                    <p:cond delay="0"/>
                                  </p:stCondLst>
                                  <p:childTnLst>
                                    <p:set>
                                      <p:cBhvr>
                                        <p:cTn id="33" dur="1" fill="hold">
                                          <p:stCondLst>
                                            <p:cond delay="0"/>
                                          </p:stCondLst>
                                        </p:cTn>
                                        <p:tgtEl>
                                          <p:spTgt spid="21514"/>
                                        </p:tgtEl>
                                        <p:attrNameLst>
                                          <p:attrName>style.visibility</p:attrName>
                                        </p:attrNameLst>
                                      </p:cBhvr>
                                      <p:to>
                                        <p:strVal val="visible"/>
                                      </p:to>
                                    </p:set>
                                    <p:animEffect transition="in" filter="wipe(left)">
                                      <p:cBhvr>
                                        <p:cTn id="34"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09" grpId="0" animBg="1"/>
      <p:bldP spid="21510" grpId="0" animBg="1"/>
      <p:bldP spid="21511" grpId="0" animBg="1"/>
      <p:bldP spid="21512" grpId="0" animBg="1"/>
      <p:bldP spid="21513" grpId="0" animBg="1"/>
      <p:bldP spid="215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rrowheads="1"/>
          </p:cNvSpPr>
          <p:nvPr>
            <p:ph type="title"/>
          </p:nvPr>
        </p:nvSpPr>
        <p:spPr>
          <a:solidFill>
            <a:schemeClr val="accent1"/>
          </a:solidFill>
        </p:spPr>
        <p:txBody>
          <a:bodyPr/>
          <a:lstStyle/>
          <a:p>
            <a:pPr eaLnBrk="1" hangingPunct="1">
              <a:defRPr/>
            </a:pPr>
            <a:r>
              <a:rPr lang="en-US" sz="6000" smtClean="0"/>
              <a:t>Blessings Of Family Life</a:t>
            </a:r>
          </a:p>
        </p:txBody>
      </p:sp>
      <p:sp>
        <p:nvSpPr>
          <p:cNvPr id="23555" name="Rectangle 3"/>
          <p:cNvSpPr>
            <a:spLocks noGrp="1" noChangeArrowheads="1"/>
          </p:cNvSpPr>
          <p:nvPr>
            <p:ph type="body" idx="1"/>
          </p:nvPr>
        </p:nvSpPr>
        <p:spPr/>
        <p:txBody>
          <a:bodyPr/>
          <a:lstStyle/>
          <a:p>
            <a:pPr eaLnBrk="1" hangingPunct="1">
              <a:defRPr/>
            </a:pPr>
            <a:r>
              <a:rPr lang="en-US" sz="4800" dirty="0" smtClean="0"/>
              <a:t>Heir. </a:t>
            </a:r>
            <a:r>
              <a:rPr lang="en-US" sz="4800" b="1" dirty="0" smtClean="0">
                <a:solidFill>
                  <a:srgbClr val="FFFF00"/>
                </a:solidFill>
              </a:rPr>
              <a:t>Rom. 8:14-18; 1 Pet. 1:4-5</a:t>
            </a:r>
          </a:p>
          <a:p>
            <a:pPr lvl="1" eaLnBrk="1" hangingPunct="1">
              <a:defRPr/>
            </a:pPr>
            <a:r>
              <a:rPr lang="en-US" sz="4400" dirty="0" smtClean="0"/>
              <a:t>Salvation. </a:t>
            </a:r>
            <a:endParaRPr lang="en-US" sz="4400" b="1" dirty="0" smtClean="0">
              <a:solidFill>
                <a:srgbClr val="FFFF00"/>
              </a:solidFill>
            </a:endParaRPr>
          </a:p>
          <a:p>
            <a:pPr lvl="1" eaLnBrk="1" hangingPunct="1">
              <a:defRPr/>
            </a:pPr>
            <a:r>
              <a:rPr lang="en-US" sz="4400" dirty="0" smtClean="0"/>
              <a:t>The kingdom. </a:t>
            </a:r>
            <a:endParaRPr lang="en-US" sz="4400" b="1" dirty="0" smtClean="0">
              <a:solidFill>
                <a:srgbClr val="FFFF00"/>
              </a:solidFill>
            </a:endParaRPr>
          </a:p>
          <a:p>
            <a:pPr lvl="1" eaLnBrk="1" hangingPunct="1">
              <a:defRPr/>
            </a:pPr>
            <a:r>
              <a:rPr lang="en-US" sz="4400" dirty="0" smtClean="0"/>
              <a:t>Eternal life. </a:t>
            </a:r>
            <a:endParaRPr lang="en-US" sz="4400" b="1" dirty="0" smtClean="0">
              <a:solidFill>
                <a:srgbClr val="FFFF00"/>
              </a:solidFill>
            </a:endParaRPr>
          </a:p>
        </p:txBody>
      </p:sp>
    </p:spTree>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0" y="0"/>
            <a:ext cx="9144000" cy="6858000"/>
          </a:xfrm>
        </p:spPr>
        <p:txBody>
          <a:bodyPr/>
          <a:lstStyle/>
          <a:p>
            <a:pPr eaLnBrk="1" hangingPunct="1">
              <a:defRPr/>
            </a:pPr>
            <a:r>
              <a:rPr lang="en-US" sz="4000" b="1" smtClean="0">
                <a:solidFill>
                  <a:schemeClr val="hlink"/>
                </a:solidFill>
              </a:rPr>
              <a:t>If you are not in the family of God, you cannot enjoy the blessings of family life!</a:t>
            </a:r>
          </a:p>
          <a:p>
            <a:pPr eaLnBrk="1" hangingPunct="1">
              <a:buFont typeface="Wingdings" pitchFamily="2" charset="2"/>
              <a:buNone/>
              <a:defRPr/>
            </a:pPr>
            <a:r>
              <a:rPr lang="en-US" sz="3600" b="1" smtClean="0">
                <a:solidFill>
                  <a:srgbClr val="FFFF00"/>
                </a:solidFill>
              </a:rPr>
              <a:t>Gal 3:26-29</a:t>
            </a:r>
            <a:r>
              <a:rPr lang="en-US" sz="3600" smtClean="0"/>
              <a:t> </a:t>
            </a:r>
            <a:r>
              <a:rPr lang="en-US" sz="3600" b="1" i="1" smtClean="0"/>
              <a:t>“For ye are all sons of God, through faith, in Christ Jesus. For as many of you as were baptized into Christ did put on Christ. There can be neither Jew nor Greek, there can be neither bond nor free, there can be no male and female; for ye all are one (man) in Christ Jesus. And if ye are Christ's, then are ye Abraham's seed, heirs according to promise.”</a:t>
            </a:r>
          </a:p>
          <a:p>
            <a:pPr eaLnBrk="1" hangingPunct="1">
              <a:defRPr/>
            </a:pPr>
            <a:endParaRPr lang="en-US" sz="3600" smtClean="0"/>
          </a:p>
        </p:txBody>
      </p:sp>
      <p:sp>
        <p:nvSpPr>
          <p:cNvPr id="22532" name="Line 4"/>
          <p:cNvSpPr>
            <a:spLocks noChangeShapeType="1"/>
          </p:cNvSpPr>
          <p:nvPr/>
        </p:nvSpPr>
        <p:spPr bwMode="auto">
          <a:xfrm>
            <a:off x="6248400" y="2438400"/>
            <a:ext cx="2286000" cy="0"/>
          </a:xfrm>
          <a:prstGeom prst="line">
            <a:avLst/>
          </a:prstGeom>
          <a:noFill/>
          <a:ln w="57150">
            <a:solidFill>
              <a:schemeClr val="tx1"/>
            </a:solidFill>
            <a:round/>
            <a:headEnd/>
            <a:tailEnd/>
          </a:ln>
        </p:spPr>
        <p:txBody>
          <a:bodyPr/>
          <a:lstStyle/>
          <a:p>
            <a:endParaRPr lang="en-US"/>
          </a:p>
        </p:txBody>
      </p:sp>
      <p:sp>
        <p:nvSpPr>
          <p:cNvPr id="22533" name="Line 5"/>
          <p:cNvSpPr>
            <a:spLocks noChangeShapeType="1"/>
          </p:cNvSpPr>
          <p:nvPr/>
        </p:nvSpPr>
        <p:spPr bwMode="auto">
          <a:xfrm>
            <a:off x="457200" y="2971800"/>
            <a:ext cx="8153400" cy="0"/>
          </a:xfrm>
          <a:prstGeom prst="line">
            <a:avLst/>
          </a:prstGeom>
          <a:noFill/>
          <a:ln w="57150">
            <a:solidFill>
              <a:schemeClr val="tx1"/>
            </a:solidFill>
            <a:round/>
            <a:headEnd/>
            <a:tailEnd/>
          </a:ln>
        </p:spPr>
        <p:txBody>
          <a:bodyPr/>
          <a:lstStyle/>
          <a:p>
            <a:endParaRPr lang="en-US"/>
          </a:p>
        </p:txBody>
      </p:sp>
      <p:sp>
        <p:nvSpPr>
          <p:cNvPr id="22534" name="Line 6"/>
          <p:cNvSpPr>
            <a:spLocks noChangeShapeType="1"/>
          </p:cNvSpPr>
          <p:nvPr/>
        </p:nvSpPr>
        <p:spPr bwMode="auto">
          <a:xfrm>
            <a:off x="457200" y="3505200"/>
            <a:ext cx="1676400" cy="0"/>
          </a:xfrm>
          <a:prstGeom prst="line">
            <a:avLst/>
          </a:prstGeom>
          <a:noFill/>
          <a:ln w="57150">
            <a:solidFill>
              <a:schemeClr val="tx1"/>
            </a:solidFill>
            <a:round/>
            <a:headEnd/>
            <a:tailEnd/>
          </a:ln>
        </p:spPr>
        <p:txBody>
          <a:bodyPr/>
          <a:lstStyle/>
          <a:p>
            <a:endParaRPr lang="en-US"/>
          </a:p>
        </p:txBody>
      </p:sp>
      <p:sp>
        <p:nvSpPr>
          <p:cNvPr id="15366" name="Line 7"/>
          <p:cNvSpPr>
            <a:spLocks noChangeShapeType="1"/>
          </p:cNvSpPr>
          <p:nvPr/>
        </p:nvSpPr>
        <p:spPr bwMode="auto">
          <a:xfrm>
            <a:off x="152400" y="1295400"/>
            <a:ext cx="8763000" cy="0"/>
          </a:xfrm>
          <a:prstGeom prst="line">
            <a:avLst/>
          </a:prstGeom>
          <a:noFill/>
          <a:ln w="9525">
            <a:solidFill>
              <a:schemeClr val="tx1"/>
            </a:solidFill>
            <a:round/>
            <a:headEnd/>
            <a:tailEnd/>
          </a:ln>
        </p:spPr>
        <p:txBody>
          <a:bodyPr/>
          <a:lstStyle/>
          <a:p>
            <a:endParaRPr lang="en-US"/>
          </a:p>
        </p:txBody>
      </p:sp>
      <p:sp>
        <p:nvSpPr>
          <p:cNvPr id="22536" name="Line 8"/>
          <p:cNvSpPr>
            <a:spLocks noChangeShapeType="1"/>
          </p:cNvSpPr>
          <p:nvPr/>
        </p:nvSpPr>
        <p:spPr bwMode="auto">
          <a:xfrm>
            <a:off x="7772400" y="5715000"/>
            <a:ext cx="914400" cy="0"/>
          </a:xfrm>
          <a:prstGeom prst="line">
            <a:avLst/>
          </a:prstGeom>
          <a:noFill/>
          <a:ln w="57150">
            <a:solidFill>
              <a:schemeClr val="tx1"/>
            </a:solidFill>
            <a:round/>
            <a:headEnd/>
            <a:tailEnd/>
          </a:ln>
        </p:spPr>
        <p:txBody>
          <a:bodyPr/>
          <a:lstStyle/>
          <a:p>
            <a:endParaRPr lang="en-US"/>
          </a:p>
        </p:txBody>
      </p:sp>
      <p:sp>
        <p:nvSpPr>
          <p:cNvPr id="22537" name="Line 9"/>
          <p:cNvSpPr>
            <a:spLocks noChangeShapeType="1"/>
          </p:cNvSpPr>
          <p:nvPr/>
        </p:nvSpPr>
        <p:spPr bwMode="auto">
          <a:xfrm>
            <a:off x="533400" y="6248400"/>
            <a:ext cx="4114800" cy="0"/>
          </a:xfrm>
          <a:prstGeom prst="line">
            <a:avLst/>
          </a:prstGeom>
          <a:noFill/>
          <a:ln w="57150">
            <a:solidFill>
              <a:schemeClr val="tx1"/>
            </a:solidFill>
            <a:round/>
            <a:headEnd/>
            <a:tailEnd/>
          </a:ln>
        </p:spPr>
        <p:txBody>
          <a:bodyPr/>
          <a:lstStyle/>
          <a:p>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 calcmode="lin" valueType="num">
                                      <p:cBhvr>
                                        <p:cTn id="7" dur="500" fill="hold"/>
                                        <p:tgtEl>
                                          <p:spTgt spid="22531">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2531">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22531">
                                            <p:txEl>
                                              <p:pRg st="1" end="1"/>
                                            </p:txEl>
                                          </p:spTgt>
                                        </p:tgtEl>
                                        <p:attrNameLst>
                                          <p:attrName>ppt_x</p:attrName>
                                        </p:attrNameLst>
                                      </p:cBhvr>
                                      <p:tavLst>
                                        <p:tav tm="0">
                                          <p:val>
                                            <p:fltVal val="0.5"/>
                                          </p:val>
                                        </p:tav>
                                        <p:tav tm="100000">
                                          <p:val>
                                            <p:strVal val="#ppt_x"/>
                                          </p:val>
                                        </p:tav>
                                      </p:tavLst>
                                    </p:anim>
                                    <p:anim calcmode="lin" valueType="num">
                                      <p:cBhvr>
                                        <p:cTn id="10" dur="500" fill="hold"/>
                                        <p:tgtEl>
                                          <p:spTgt spid="22531">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22532"/>
                                        </p:tgtEl>
                                        <p:attrNameLst>
                                          <p:attrName>style.visibility</p:attrName>
                                        </p:attrNameLst>
                                      </p:cBhvr>
                                      <p:to>
                                        <p:strVal val="visible"/>
                                      </p:to>
                                    </p:set>
                                    <p:animEffect transition="in" filter="wipe(left)">
                                      <p:cBhvr>
                                        <p:cTn id="15" dur="500"/>
                                        <p:tgtEl>
                                          <p:spTgt spid="22532"/>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22533"/>
                                        </p:tgtEl>
                                        <p:attrNameLst>
                                          <p:attrName>style.visibility</p:attrName>
                                        </p:attrNameLst>
                                      </p:cBhvr>
                                      <p:to>
                                        <p:strVal val="visible"/>
                                      </p:to>
                                    </p:set>
                                    <p:animEffect transition="in" filter="wipe(left)">
                                      <p:cBhvr>
                                        <p:cTn id="19" dur="500"/>
                                        <p:tgtEl>
                                          <p:spTgt spid="22533"/>
                                        </p:tgtEl>
                                      </p:cBhvr>
                                    </p:animEffect>
                                  </p:childTnLst>
                                </p:cTn>
                              </p:par>
                            </p:childTnLst>
                          </p:cTn>
                        </p:par>
                        <p:par>
                          <p:cTn id="20" fill="hold">
                            <p:stCondLst>
                              <p:cond delay="1000"/>
                            </p:stCondLst>
                            <p:childTnLst>
                              <p:par>
                                <p:cTn id="21" presetID="22" presetClass="entr" presetSubtype="8" fill="hold" grpId="0" nodeType="afterEffect">
                                  <p:stCondLst>
                                    <p:cond delay="0"/>
                                  </p:stCondLst>
                                  <p:childTnLst>
                                    <p:set>
                                      <p:cBhvr>
                                        <p:cTn id="22" dur="1" fill="hold">
                                          <p:stCondLst>
                                            <p:cond delay="0"/>
                                          </p:stCondLst>
                                        </p:cTn>
                                        <p:tgtEl>
                                          <p:spTgt spid="22534"/>
                                        </p:tgtEl>
                                        <p:attrNameLst>
                                          <p:attrName>style.visibility</p:attrName>
                                        </p:attrNameLst>
                                      </p:cBhvr>
                                      <p:to>
                                        <p:strVal val="visible"/>
                                      </p:to>
                                    </p:set>
                                    <p:animEffect transition="in" filter="wipe(left)">
                                      <p:cBhvr>
                                        <p:cTn id="23" dur="500"/>
                                        <p:tgtEl>
                                          <p:spTgt spid="2253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22536"/>
                                        </p:tgtEl>
                                        <p:attrNameLst>
                                          <p:attrName>style.visibility</p:attrName>
                                        </p:attrNameLst>
                                      </p:cBhvr>
                                      <p:to>
                                        <p:strVal val="visible"/>
                                      </p:to>
                                    </p:set>
                                    <p:animEffect transition="in" filter="wipe(left)">
                                      <p:cBhvr>
                                        <p:cTn id="28" dur="500"/>
                                        <p:tgtEl>
                                          <p:spTgt spid="22536"/>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22537"/>
                                        </p:tgtEl>
                                        <p:attrNameLst>
                                          <p:attrName>style.visibility</p:attrName>
                                        </p:attrNameLst>
                                      </p:cBhvr>
                                      <p:to>
                                        <p:strVal val="visible"/>
                                      </p:to>
                                    </p:set>
                                    <p:animEffect transition="in" filter="wipe(left)">
                                      <p:cBhvr>
                                        <p:cTn id="32" dur="500"/>
                                        <p:tgtEl>
                                          <p:spTgt spid="225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animBg="1"/>
      <p:bldP spid="22533" grpId="0" animBg="1"/>
      <p:bldP spid="22534" grpId="0" animBg="1"/>
      <p:bldP spid="22536" grpId="0" animBg="1"/>
      <p:bldP spid="2253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bg2"/>
        </a:solidFill>
        <a:effectLst/>
      </p:bgPr>
    </p:bg>
    <p:spTree>
      <p:nvGrpSpPr>
        <p:cNvPr id="1" name=""/>
        <p:cNvGrpSpPr/>
        <p:nvPr/>
      </p:nvGrpSpPr>
      <p:grpSpPr>
        <a:xfrm>
          <a:off x="0" y="0"/>
          <a:ext cx="0" cy="0"/>
          <a:chOff x="0" y="0"/>
          <a:chExt cx="0" cy="0"/>
        </a:xfrm>
      </p:grpSpPr>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rrowheads="1"/>
          </p:cNvSpPr>
          <p:nvPr>
            <p:ph type="title"/>
          </p:nvPr>
        </p:nvSpPr>
        <p:spPr>
          <a:xfrm>
            <a:off x="457200" y="1219200"/>
            <a:ext cx="8229600" cy="3048000"/>
          </a:xfrm>
          <a:solidFill>
            <a:schemeClr val="accent1"/>
          </a:solidFill>
        </p:spPr>
        <p:txBody>
          <a:bodyPr/>
          <a:lstStyle/>
          <a:p>
            <a:pPr eaLnBrk="1" hangingPunct="1">
              <a:defRPr/>
            </a:pPr>
            <a:r>
              <a:rPr lang="en-US" sz="5400" smtClean="0"/>
              <a:t>What Does God Expect Of Us As A Family?</a:t>
            </a:r>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a:solidFill>
            <a:schemeClr val="accent1"/>
          </a:solidFill>
        </p:spPr>
        <p:txBody>
          <a:bodyPr/>
          <a:lstStyle/>
          <a:p>
            <a:pPr eaLnBrk="1" hangingPunct="1">
              <a:defRPr/>
            </a:pPr>
            <a:r>
              <a:rPr lang="en-US" sz="6000" smtClean="0"/>
              <a:t>Different Roles</a:t>
            </a:r>
          </a:p>
        </p:txBody>
      </p:sp>
      <p:sp>
        <p:nvSpPr>
          <p:cNvPr id="14339" name="Rectangle 3"/>
          <p:cNvSpPr>
            <a:spLocks noGrp="1" noChangeArrowheads="1"/>
          </p:cNvSpPr>
          <p:nvPr>
            <p:ph type="body" idx="1"/>
          </p:nvPr>
        </p:nvSpPr>
        <p:spPr/>
        <p:txBody>
          <a:bodyPr/>
          <a:lstStyle/>
          <a:p>
            <a:pPr eaLnBrk="1" hangingPunct="1">
              <a:defRPr/>
            </a:pPr>
            <a:r>
              <a:rPr lang="en-US" sz="4400" smtClean="0"/>
              <a:t>God is the Father. </a:t>
            </a:r>
            <a:r>
              <a:rPr lang="en-US" sz="4400" b="1" smtClean="0">
                <a:solidFill>
                  <a:srgbClr val="FFFF00"/>
                </a:solidFill>
              </a:rPr>
              <a:t>Gal. 1:1-4</a:t>
            </a:r>
          </a:p>
          <a:p>
            <a:pPr eaLnBrk="1" hangingPunct="1">
              <a:defRPr/>
            </a:pPr>
            <a:r>
              <a:rPr lang="en-US" sz="4400" smtClean="0"/>
              <a:t>We are children. </a:t>
            </a:r>
            <a:r>
              <a:rPr lang="en-US" sz="4400" b="1" smtClean="0">
                <a:solidFill>
                  <a:srgbClr val="FFFF00"/>
                </a:solidFill>
              </a:rPr>
              <a:t>Gal. 3:26-27</a:t>
            </a:r>
          </a:p>
          <a:p>
            <a:pPr eaLnBrk="1" hangingPunct="1">
              <a:defRPr/>
            </a:pPr>
            <a:r>
              <a:rPr lang="en-US" sz="4400" smtClean="0"/>
              <a:t>We are brethren. </a:t>
            </a:r>
            <a:r>
              <a:rPr lang="en-US" sz="4400" b="1" smtClean="0">
                <a:solidFill>
                  <a:srgbClr val="FFFF00"/>
                </a:solidFill>
              </a:rPr>
              <a:t>Gal. 6:1</a:t>
            </a: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a:solidFill>
            <a:schemeClr val="accent1"/>
          </a:solidFill>
        </p:spPr>
        <p:txBody>
          <a:bodyPr/>
          <a:lstStyle/>
          <a:p>
            <a:pPr eaLnBrk="1" hangingPunct="1">
              <a:defRPr/>
            </a:pPr>
            <a:r>
              <a:rPr lang="en-US" sz="5400" smtClean="0"/>
              <a:t>Different Stages Of Growth</a:t>
            </a:r>
          </a:p>
        </p:txBody>
      </p:sp>
      <p:sp>
        <p:nvSpPr>
          <p:cNvPr id="15363" name="Rectangle 3"/>
          <p:cNvSpPr>
            <a:spLocks noGrp="1" noChangeArrowheads="1"/>
          </p:cNvSpPr>
          <p:nvPr>
            <p:ph type="body" idx="1"/>
          </p:nvPr>
        </p:nvSpPr>
        <p:spPr>
          <a:xfrm>
            <a:off x="381000" y="1600200"/>
            <a:ext cx="8305800" cy="4876800"/>
          </a:xfrm>
        </p:spPr>
        <p:txBody>
          <a:bodyPr/>
          <a:lstStyle/>
          <a:p>
            <a:pPr eaLnBrk="1" hangingPunct="1">
              <a:lnSpc>
                <a:spcPct val="90000"/>
              </a:lnSpc>
              <a:defRPr/>
            </a:pPr>
            <a:r>
              <a:rPr lang="en-US" sz="4400" smtClean="0"/>
              <a:t>Babies. </a:t>
            </a:r>
            <a:r>
              <a:rPr lang="en-US" sz="4400" b="1" smtClean="0">
                <a:solidFill>
                  <a:srgbClr val="FFFF00"/>
                </a:solidFill>
              </a:rPr>
              <a:t>1 Tim. 3:6; 1 Pet. 2:2; Eph. 4:14; 1 Cor. 16:13; Heb. 5:12ff; 2 Pet. 3:18</a:t>
            </a:r>
          </a:p>
          <a:p>
            <a:pPr eaLnBrk="1" hangingPunct="1">
              <a:lnSpc>
                <a:spcPct val="90000"/>
              </a:lnSpc>
              <a:defRPr/>
            </a:pPr>
            <a:r>
              <a:rPr lang="en-US" sz="4400" smtClean="0"/>
              <a:t>In some ways we ARE to behave like children. </a:t>
            </a:r>
            <a:r>
              <a:rPr lang="en-US" sz="4400" b="1" smtClean="0">
                <a:solidFill>
                  <a:srgbClr val="FFFF00"/>
                </a:solidFill>
              </a:rPr>
              <a:t>Mt. 18:1-6; Lk. 14:8-11; Rom. 12:3; 1 Cor. 14:20; 1 Pet. 2:1</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15363">
                                            <p:txEl>
                                              <p:pRg st="1" end="1"/>
                                            </p:txEl>
                                          </p:spTgt>
                                        </p:tgtEl>
                                        <p:attrNameLst>
                                          <p:attrName>style.visibility</p:attrName>
                                        </p:attrNameLst>
                                      </p:cBhvr>
                                      <p:to>
                                        <p:strVal val="visible"/>
                                      </p:to>
                                    </p:set>
                                    <p:anim calcmode="lin" valueType="num">
                                      <p:cBhvr additive="base">
                                        <p:cTn id="13" dur="500" fill="hold"/>
                                        <p:tgtEl>
                                          <p:spTgt spid="1536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536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rrowheads="1"/>
          </p:cNvSpPr>
          <p:nvPr>
            <p:ph type="title"/>
          </p:nvPr>
        </p:nvSpPr>
        <p:spPr>
          <a:solidFill>
            <a:schemeClr val="accent1"/>
          </a:solidFill>
        </p:spPr>
        <p:txBody>
          <a:bodyPr/>
          <a:lstStyle/>
          <a:p>
            <a:pPr eaLnBrk="1" hangingPunct="1">
              <a:defRPr/>
            </a:pPr>
            <a:r>
              <a:rPr lang="en-US" sz="5400" smtClean="0"/>
              <a:t>Different Stages Of Growth</a:t>
            </a:r>
          </a:p>
        </p:txBody>
      </p:sp>
      <p:sp>
        <p:nvSpPr>
          <p:cNvPr id="16387" name="Rectangle 3"/>
          <p:cNvSpPr>
            <a:spLocks noGrp="1" noChangeArrowheads="1"/>
          </p:cNvSpPr>
          <p:nvPr>
            <p:ph type="body" idx="1"/>
          </p:nvPr>
        </p:nvSpPr>
        <p:spPr>
          <a:xfrm>
            <a:off x="228600" y="1600200"/>
            <a:ext cx="8686800" cy="4525963"/>
          </a:xfrm>
        </p:spPr>
        <p:txBody>
          <a:bodyPr/>
          <a:lstStyle/>
          <a:p>
            <a:pPr eaLnBrk="1" hangingPunct="1">
              <a:defRPr/>
            </a:pPr>
            <a:r>
              <a:rPr lang="en-US" sz="4400" smtClean="0"/>
              <a:t>Some old enough to know better. </a:t>
            </a:r>
          </a:p>
          <a:p>
            <a:pPr lvl="1" eaLnBrk="1" hangingPunct="1">
              <a:defRPr/>
            </a:pPr>
            <a:r>
              <a:rPr lang="en-US" sz="4000" smtClean="0"/>
              <a:t>King Saul.  </a:t>
            </a:r>
            <a:r>
              <a:rPr lang="en-US" sz="4000" b="1" smtClean="0">
                <a:solidFill>
                  <a:srgbClr val="FFFF00"/>
                </a:solidFill>
              </a:rPr>
              <a:t>1 Sam. 15</a:t>
            </a:r>
          </a:p>
          <a:p>
            <a:pPr lvl="1" eaLnBrk="1" hangingPunct="1">
              <a:defRPr/>
            </a:pPr>
            <a:r>
              <a:rPr lang="en-US" sz="4000" smtClean="0"/>
              <a:t>Apostle Peter. </a:t>
            </a:r>
            <a:r>
              <a:rPr lang="en-US" sz="4000" b="1" smtClean="0">
                <a:solidFill>
                  <a:srgbClr val="FFFF00"/>
                </a:solidFill>
              </a:rPr>
              <a:t>Acts 2:21; 10:34f; 11:12; 15:7f; Gal. 2:11-12</a:t>
            </a:r>
          </a:p>
          <a:p>
            <a:pPr eaLnBrk="1" hangingPunct="1">
              <a:defRPr/>
            </a:pPr>
            <a:r>
              <a:rPr lang="en-US" sz="4400" smtClean="0"/>
              <a:t>Some are weak. </a:t>
            </a:r>
            <a:r>
              <a:rPr lang="en-US" sz="4400" b="1" smtClean="0">
                <a:solidFill>
                  <a:srgbClr val="FFFF00"/>
                </a:solidFill>
              </a:rPr>
              <a:t>Rom. 15:1; 1 Thess. 5:14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7">
                                            <p:txEl>
                                              <p:pRg st="1" end="1"/>
                                            </p:txEl>
                                          </p:spTgt>
                                        </p:tgtEl>
                                        <p:attrNameLst>
                                          <p:attrName>style.visibility</p:attrName>
                                        </p:attrNameLst>
                                      </p:cBhvr>
                                      <p:to>
                                        <p:strVal val="visible"/>
                                      </p:to>
                                    </p:set>
                                    <p:anim calcmode="lin" valueType="num">
                                      <p:cBhvr additive="base">
                                        <p:cTn id="13"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387">
                                            <p:txEl>
                                              <p:pRg st="2" end="2"/>
                                            </p:txEl>
                                          </p:spTgt>
                                        </p:tgtEl>
                                        <p:attrNameLst>
                                          <p:attrName>style.visibility</p:attrName>
                                        </p:attrNameLst>
                                      </p:cBhvr>
                                      <p:to>
                                        <p:strVal val="visible"/>
                                      </p:to>
                                    </p:set>
                                    <p:anim calcmode="lin" valueType="num">
                                      <p:cBhvr additive="base">
                                        <p:cTn id="19"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387">
                                            <p:txEl>
                                              <p:pRg st="3" end="3"/>
                                            </p:txEl>
                                          </p:spTgt>
                                        </p:tgtEl>
                                        <p:attrNameLst>
                                          <p:attrName>style.visibility</p:attrName>
                                        </p:attrNameLst>
                                      </p:cBhvr>
                                      <p:to>
                                        <p:strVal val="visible"/>
                                      </p:to>
                                    </p:set>
                                    <p:anim calcmode="lin" valueType="num">
                                      <p:cBhvr additive="base">
                                        <p:cTn id="25"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a:xfrm>
            <a:off x="457200" y="304800"/>
            <a:ext cx="8229600" cy="1143000"/>
          </a:xfrm>
          <a:solidFill>
            <a:schemeClr val="accent1"/>
          </a:solidFill>
        </p:spPr>
        <p:txBody>
          <a:bodyPr/>
          <a:lstStyle/>
          <a:p>
            <a:pPr eaLnBrk="1" hangingPunct="1">
              <a:defRPr/>
            </a:pPr>
            <a:r>
              <a:rPr lang="en-US" sz="5400" smtClean="0"/>
              <a:t>Common Characteristics</a:t>
            </a:r>
          </a:p>
        </p:txBody>
      </p:sp>
      <p:sp>
        <p:nvSpPr>
          <p:cNvPr id="17411" name="Rectangle 3"/>
          <p:cNvSpPr>
            <a:spLocks noGrp="1" noChangeArrowheads="1"/>
          </p:cNvSpPr>
          <p:nvPr>
            <p:ph type="body" idx="1"/>
          </p:nvPr>
        </p:nvSpPr>
        <p:spPr>
          <a:xfrm>
            <a:off x="0" y="1752600"/>
            <a:ext cx="9144000" cy="5105400"/>
          </a:xfrm>
        </p:spPr>
        <p:txBody>
          <a:bodyPr/>
          <a:lstStyle/>
          <a:p>
            <a:pPr eaLnBrk="1" hangingPunct="1">
              <a:defRPr/>
            </a:pPr>
            <a:r>
              <a:rPr lang="en-US" sz="4800" smtClean="0"/>
              <a:t>Love each other. </a:t>
            </a:r>
            <a:r>
              <a:rPr lang="en-US" sz="4800" b="1" smtClean="0">
                <a:solidFill>
                  <a:srgbClr val="FFFF00"/>
                </a:solidFill>
              </a:rPr>
              <a:t>1 Jno. 4:19-21; Jno. 13:34-35; 1 Cor. 13</a:t>
            </a: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a:xfrm>
            <a:off x="457200" y="0"/>
            <a:ext cx="8229600" cy="1143000"/>
          </a:xfrm>
          <a:solidFill>
            <a:schemeClr val="accent1"/>
          </a:solidFill>
        </p:spPr>
        <p:txBody>
          <a:bodyPr/>
          <a:lstStyle/>
          <a:p>
            <a:pPr eaLnBrk="1" hangingPunct="1">
              <a:defRPr/>
            </a:pPr>
            <a:r>
              <a:rPr lang="en-US" sz="5400" smtClean="0"/>
              <a:t>Common Characteristics</a:t>
            </a:r>
          </a:p>
        </p:txBody>
      </p:sp>
      <p:sp>
        <p:nvSpPr>
          <p:cNvPr id="18435" name="Rectangle 3"/>
          <p:cNvSpPr>
            <a:spLocks noGrp="1" noChangeArrowheads="1"/>
          </p:cNvSpPr>
          <p:nvPr>
            <p:ph type="body" idx="1"/>
          </p:nvPr>
        </p:nvSpPr>
        <p:spPr>
          <a:xfrm>
            <a:off x="0" y="1143000"/>
            <a:ext cx="9144000" cy="5715000"/>
          </a:xfrm>
        </p:spPr>
        <p:txBody>
          <a:bodyPr/>
          <a:lstStyle/>
          <a:p>
            <a:pPr eaLnBrk="1" hangingPunct="1">
              <a:defRPr/>
            </a:pPr>
            <a:r>
              <a:rPr lang="en-US" sz="4800" b="1" smtClean="0"/>
              <a:t>Care for each other.</a:t>
            </a:r>
            <a:r>
              <a:rPr lang="en-US" sz="4800" smtClean="0"/>
              <a:t> </a:t>
            </a:r>
            <a:r>
              <a:rPr lang="en-US" sz="4800" b="1" smtClean="0">
                <a:solidFill>
                  <a:srgbClr val="FFFF00"/>
                </a:solidFill>
              </a:rPr>
              <a:t>1 Cor. 12:25-26; Phil. 2:2ff, 20; Rom. 12:9-19</a:t>
            </a:r>
          </a:p>
          <a:p>
            <a:pPr lvl="1" eaLnBrk="1" hangingPunct="1">
              <a:defRPr/>
            </a:pPr>
            <a:r>
              <a:rPr lang="en-US" sz="4400" smtClean="0"/>
              <a:t>Physical needs. </a:t>
            </a:r>
            <a:r>
              <a:rPr lang="en-US" sz="4400" b="1" smtClean="0">
                <a:solidFill>
                  <a:srgbClr val="FFFF00"/>
                </a:solidFill>
              </a:rPr>
              <a:t>Acts 2:44-45; 4:32ff</a:t>
            </a:r>
          </a:p>
          <a:p>
            <a:pPr lvl="1" eaLnBrk="1" hangingPunct="1">
              <a:defRPr/>
            </a:pPr>
            <a:r>
              <a:rPr lang="en-US" sz="4400" smtClean="0"/>
              <a:t>Beginning the life of a Christian.    </a:t>
            </a:r>
            <a:r>
              <a:rPr lang="en-US" sz="4400" b="1" smtClean="0">
                <a:solidFill>
                  <a:srgbClr val="FFFF00"/>
                </a:solidFill>
              </a:rPr>
              <a:t>Mt. 28:19</a:t>
            </a:r>
          </a:p>
          <a:p>
            <a:pPr lvl="1" eaLnBrk="1" hangingPunct="1">
              <a:defRPr/>
            </a:pPr>
            <a:r>
              <a:rPr lang="en-US" sz="4400" smtClean="0"/>
              <a:t>Burdens of life</a:t>
            </a:r>
            <a:r>
              <a:rPr lang="en-US" sz="4400" b="1" smtClean="0">
                <a:solidFill>
                  <a:srgbClr val="FFFF00"/>
                </a:solidFill>
              </a:rPr>
              <a:t>. Job 1:22; 1 Kgs. 19:14</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18435">
                                            <p:txEl>
                                              <p:pRg st="3" end="3"/>
                                            </p:txEl>
                                          </p:spTgt>
                                        </p:tgtEl>
                                        <p:attrNameLst>
                                          <p:attrName>style.visibility</p:attrName>
                                        </p:attrNameLst>
                                      </p:cBhvr>
                                      <p:to>
                                        <p:strVal val="visible"/>
                                      </p:to>
                                    </p:set>
                                    <p:anim calcmode="lin" valueType="num">
                                      <p:cBhvr additive="base">
                                        <p:cTn id="25" dur="500" fill="hold"/>
                                        <p:tgtEl>
                                          <p:spTgt spid="1843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rrowheads="1"/>
          </p:cNvSpPr>
          <p:nvPr>
            <p:ph type="title"/>
          </p:nvPr>
        </p:nvSpPr>
        <p:spPr>
          <a:xfrm>
            <a:off x="457200" y="0"/>
            <a:ext cx="8229600" cy="1143000"/>
          </a:xfrm>
          <a:solidFill>
            <a:schemeClr val="accent1"/>
          </a:solidFill>
        </p:spPr>
        <p:txBody>
          <a:bodyPr/>
          <a:lstStyle/>
          <a:p>
            <a:pPr eaLnBrk="1" hangingPunct="1">
              <a:defRPr/>
            </a:pPr>
            <a:r>
              <a:rPr lang="en-US" sz="5400" smtClean="0"/>
              <a:t>Common Characteristics</a:t>
            </a:r>
          </a:p>
        </p:txBody>
      </p:sp>
      <p:sp>
        <p:nvSpPr>
          <p:cNvPr id="24579" name="Rectangle 3"/>
          <p:cNvSpPr>
            <a:spLocks noGrp="1" noChangeArrowheads="1"/>
          </p:cNvSpPr>
          <p:nvPr>
            <p:ph type="body" idx="1"/>
          </p:nvPr>
        </p:nvSpPr>
        <p:spPr>
          <a:xfrm>
            <a:off x="0" y="1219200"/>
            <a:ext cx="9144000" cy="5638800"/>
          </a:xfrm>
        </p:spPr>
        <p:txBody>
          <a:bodyPr/>
          <a:lstStyle/>
          <a:p>
            <a:pPr eaLnBrk="1" hangingPunct="1">
              <a:defRPr/>
            </a:pPr>
            <a:r>
              <a:rPr lang="en-US" sz="4800" b="1" smtClean="0"/>
              <a:t>Care for each other.</a:t>
            </a:r>
          </a:p>
          <a:p>
            <a:pPr lvl="1" eaLnBrk="1" hangingPunct="1">
              <a:defRPr/>
            </a:pPr>
            <a:r>
              <a:rPr lang="en-US" sz="4400" smtClean="0"/>
              <a:t>Responsibility. </a:t>
            </a:r>
          </a:p>
          <a:p>
            <a:pPr lvl="2" eaLnBrk="1" hangingPunct="1">
              <a:defRPr/>
            </a:pPr>
            <a:r>
              <a:rPr lang="en-US" sz="4000" smtClean="0"/>
              <a:t>Elders. </a:t>
            </a:r>
            <a:r>
              <a:rPr lang="en-US" sz="4000" b="1" smtClean="0">
                <a:solidFill>
                  <a:srgbClr val="FFFF00"/>
                </a:solidFill>
              </a:rPr>
              <a:t>Acts 20:28; 1 Pet. 5:2; Heb. 13:17</a:t>
            </a:r>
          </a:p>
          <a:p>
            <a:pPr lvl="2" eaLnBrk="1" hangingPunct="1">
              <a:defRPr/>
            </a:pPr>
            <a:r>
              <a:rPr lang="en-US" sz="4000" smtClean="0"/>
              <a:t>Preachers. </a:t>
            </a:r>
            <a:r>
              <a:rPr lang="en-US" sz="4000" b="1" smtClean="0">
                <a:solidFill>
                  <a:srgbClr val="FFFF00"/>
                </a:solidFill>
              </a:rPr>
              <a:t>Eph. 6:19-20</a:t>
            </a:r>
          </a:p>
          <a:p>
            <a:pPr lvl="2" eaLnBrk="1" hangingPunct="1">
              <a:defRPr/>
            </a:pPr>
            <a:r>
              <a:rPr lang="en-US" sz="4000" smtClean="0"/>
              <a:t>Sin. </a:t>
            </a:r>
            <a:r>
              <a:rPr lang="en-US" sz="4000" b="1" smtClean="0">
                <a:solidFill>
                  <a:srgbClr val="FFFF00"/>
                </a:solidFill>
              </a:rPr>
              <a:t>Gal. 6:1</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anim calcmode="lin" valueType="num">
                                      <p:cBhvr>
                                        <p:cTn id="7" dur="500" fill="hold"/>
                                        <p:tgtEl>
                                          <p:spTgt spid="2457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4579">
                                            <p:txEl>
                                              <p:pRg st="1" end="1"/>
                                            </p:txEl>
                                          </p:spTgt>
                                        </p:tgtEl>
                                        <p:attrNameLst>
                                          <p:attrName>ppt_h</p:attrName>
                                        </p:attrNameLst>
                                      </p:cBhvr>
                                      <p:tavLst>
                                        <p:tav tm="0">
                                          <p:val>
                                            <p:fltVal val="0"/>
                                          </p:val>
                                        </p:tav>
                                        <p:tav tm="100000">
                                          <p:val>
                                            <p:strVal val="#ppt_h"/>
                                          </p:val>
                                        </p:tav>
                                      </p:tavLst>
                                    </p:anim>
                                    <p:anim calcmode="lin" valueType="num">
                                      <p:cBhvr>
                                        <p:cTn id="9" dur="500" fill="hold"/>
                                        <p:tgtEl>
                                          <p:spTgt spid="24579">
                                            <p:txEl>
                                              <p:pRg st="1" end="1"/>
                                            </p:txEl>
                                          </p:spTgt>
                                        </p:tgtEl>
                                        <p:attrNameLst>
                                          <p:attrName>ppt_x</p:attrName>
                                        </p:attrNameLst>
                                      </p:cBhvr>
                                      <p:tavLst>
                                        <p:tav tm="0">
                                          <p:val>
                                            <p:fltVal val="0.5"/>
                                          </p:val>
                                        </p:tav>
                                        <p:tav tm="100000">
                                          <p:val>
                                            <p:strVal val="#ppt_x"/>
                                          </p:val>
                                        </p:tav>
                                      </p:tavLst>
                                    </p:anim>
                                    <p:anim calcmode="lin" valueType="num">
                                      <p:cBhvr>
                                        <p:cTn id="10" dur="500" fill="hold"/>
                                        <p:tgtEl>
                                          <p:spTgt spid="2457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nodeType="clickEffect">
                                  <p:stCondLst>
                                    <p:cond delay="0"/>
                                  </p:stCondLst>
                                  <p:childTnLst>
                                    <p:set>
                                      <p:cBhvr>
                                        <p:cTn id="14" dur="1" fill="hold">
                                          <p:stCondLst>
                                            <p:cond delay="0"/>
                                          </p:stCondLst>
                                        </p:cTn>
                                        <p:tgtEl>
                                          <p:spTgt spid="24579">
                                            <p:txEl>
                                              <p:pRg st="2" end="2"/>
                                            </p:txEl>
                                          </p:spTgt>
                                        </p:tgtEl>
                                        <p:attrNameLst>
                                          <p:attrName>style.visibility</p:attrName>
                                        </p:attrNameLst>
                                      </p:cBhvr>
                                      <p:to>
                                        <p:strVal val="visible"/>
                                      </p:to>
                                    </p:set>
                                    <p:anim calcmode="lin" valueType="num">
                                      <p:cBhvr>
                                        <p:cTn id="15" dur="500" fill="hold"/>
                                        <p:tgtEl>
                                          <p:spTgt spid="24579">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24579">
                                            <p:txEl>
                                              <p:pRg st="2" end="2"/>
                                            </p:txEl>
                                          </p:spTgt>
                                        </p:tgtEl>
                                        <p:attrNameLst>
                                          <p:attrName>ppt_h</p:attrName>
                                        </p:attrNameLst>
                                      </p:cBhvr>
                                      <p:tavLst>
                                        <p:tav tm="0">
                                          <p:val>
                                            <p:fltVal val="0"/>
                                          </p:val>
                                        </p:tav>
                                        <p:tav tm="100000">
                                          <p:val>
                                            <p:strVal val="#ppt_h"/>
                                          </p:val>
                                        </p:tav>
                                      </p:tavLst>
                                    </p:anim>
                                    <p:anim calcmode="lin" valueType="num">
                                      <p:cBhvr>
                                        <p:cTn id="17" dur="500" fill="hold"/>
                                        <p:tgtEl>
                                          <p:spTgt spid="24579">
                                            <p:txEl>
                                              <p:pRg st="2" end="2"/>
                                            </p:txEl>
                                          </p:spTgt>
                                        </p:tgtEl>
                                        <p:attrNameLst>
                                          <p:attrName>ppt_x</p:attrName>
                                        </p:attrNameLst>
                                      </p:cBhvr>
                                      <p:tavLst>
                                        <p:tav tm="0">
                                          <p:val>
                                            <p:fltVal val="0.5"/>
                                          </p:val>
                                        </p:tav>
                                        <p:tav tm="100000">
                                          <p:val>
                                            <p:strVal val="#ppt_x"/>
                                          </p:val>
                                        </p:tav>
                                      </p:tavLst>
                                    </p:anim>
                                    <p:anim calcmode="lin" valueType="num">
                                      <p:cBhvr>
                                        <p:cTn id="18" dur="500" fill="hold"/>
                                        <p:tgtEl>
                                          <p:spTgt spid="2457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nodeType="clickEffect">
                                  <p:stCondLst>
                                    <p:cond delay="0"/>
                                  </p:stCondLst>
                                  <p:childTnLst>
                                    <p:set>
                                      <p:cBhvr>
                                        <p:cTn id="22" dur="1" fill="hold">
                                          <p:stCondLst>
                                            <p:cond delay="0"/>
                                          </p:stCondLst>
                                        </p:cTn>
                                        <p:tgtEl>
                                          <p:spTgt spid="24579">
                                            <p:txEl>
                                              <p:pRg st="3" end="3"/>
                                            </p:txEl>
                                          </p:spTgt>
                                        </p:tgtEl>
                                        <p:attrNameLst>
                                          <p:attrName>style.visibility</p:attrName>
                                        </p:attrNameLst>
                                      </p:cBhvr>
                                      <p:to>
                                        <p:strVal val="visible"/>
                                      </p:to>
                                    </p:set>
                                    <p:anim calcmode="lin" valueType="num">
                                      <p:cBhvr>
                                        <p:cTn id="23" dur="500" fill="hold"/>
                                        <p:tgtEl>
                                          <p:spTgt spid="24579">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4579">
                                            <p:txEl>
                                              <p:pRg st="3" end="3"/>
                                            </p:txEl>
                                          </p:spTgt>
                                        </p:tgtEl>
                                        <p:attrNameLst>
                                          <p:attrName>ppt_h</p:attrName>
                                        </p:attrNameLst>
                                      </p:cBhvr>
                                      <p:tavLst>
                                        <p:tav tm="0">
                                          <p:val>
                                            <p:fltVal val="0"/>
                                          </p:val>
                                        </p:tav>
                                        <p:tav tm="100000">
                                          <p:val>
                                            <p:strVal val="#ppt_h"/>
                                          </p:val>
                                        </p:tav>
                                      </p:tavLst>
                                    </p:anim>
                                    <p:anim calcmode="lin" valueType="num">
                                      <p:cBhvr>
                                        <p:cTn id="25" dur="500" fill="hold"/>
                                        <p:tgtEl>
                                          <p:spTgt spid="24579">
                                            <p:txEl>
                                              <p:pRg st="3" end="3"/>
                                            </p:txEl>
                                          </p:spTgt>
                                        </p:tgtEl>
                                        <p:attrNameLst>
                                          <p:attrName>ppt_x</p:attrName>
                                        </p:attrNameLst>
                                      </p:cBhvr>
                                      <p:tavLst>
                                        <p:tav tm="0">
                                          <p:val>
                                            <p:fltVal val="0.5"/>
                                          </p:val>
                                        </p:tav>
                                        <p:tav tm="100000">
                                          <p:val>
                                            <p:strVal val="#ppt_x"/>
                                          </p:val>
                                        </p:tav>
                                      </p:tavLst>
                                    </p:anim>
                                    <p:anim calcmode="lin" valueType="num">
                                      <p:cBhvr>
                                        <p:cTn id="26" dur="500" fill="hold"/>
                                        <p:tgtEl>
                                          <p:spTgt spid="24579">
                                            <p:txEl>
                                              <p:pRg st="3" end="3"/>
                                            </p:txEl>
                                          </p:spTgt>
                                        </p:tgtEl>
                                        <p:attrNameLst>
                                          <p:attrName>ppt_y</p:attrName>
                                        </p:attrNameLst>
                                      </p:cBhvr>
                                      <p:tavLst>
                                        <p:tav tm="0">
                                          <p:val>
                                            <p:fltVal val="0.5"/>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528" fill="hold" nodeType="clickEffect">
                                  <p:stCondLst>
                                    <p:cond delay="0"/>
                                  </p:stCondLst>
                                  <p:childTnLst>
                                    <p:set>
                                      <p:cBhvr>
                                        <p:cTn id="30" dur="1" fill="hold">
                                          <p:stCondLst>
                                            <p:cond delay="0"/>
                                          </p:stCondLst>
                                        </p:cTn>
                                        <p:tgtEl>
                                          <p:spTgt spid="24579">
                                            <p:txEl>
                                              <p:pRg st="4" end="4"/>
                                            </p:txEl>
                                          </p:spTgt>
                                        </p:tgtEl>
                                        <p:attrNameLst>
                                          <p:attrName>style.visibility</p:attrName>
                                        </p:attrNameLst>
                                      </p:cBhvr>
                                      <p:to>
                                        <p:strVal val="visible"/>
                                      </p:to>
                                    </p:set>
                                    <p:anim calcmode="lin" valueType="num">
                                      <p:cBhvr>
                                        <p:cTn id="31" dur="500" fill="hold"/>
                                        <p:tgtEl>
                                          <p:spTgt spid="24579">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4579">
                                            <p:txEl>
                                              <p:pRg st="4" end="4"/>
                                            </p:txEl>
                                          </p:spTgt>
                                        </p:tgtEl>
                                        <p:attrNameLst>
                                          <p:attrName>ppt_h</p:attrName>
                                        </p:attrNameLst>
                                      </p:cBhvr>
                                      <p:tavLst>
                                        <p:tav tm="0">
                                          <p:val>
                                            <p:fltVal val="0"/>
                                          </p:val>
                                        </p:tav>
                                        <p:tav tm="100000">
                                          <p:val>
                                            <p:strVal val="#ppt_h"/>
                                          </p:val>
                                        </p:tav>
                                      </p:tavLst>
                                    </p:anim>
                                    <p:anim calcmode="lin" valueType="num">
                                      <p:cBhvr>
                                        <p:cTn id="33" dur="500" fill="hold"/>
                                        <p:tgtEl>
                                          <p:spTgt spid="24579">
                                            <p:txEl>
                                              <p:pRg st="4" end="4"/>
                                            </p:txEl>
                                          </p:spTgt>
                                        </p:tgtEl>
                                        <p:attrNameLst>
                                          <p:attrName>ppt_x</p:attrName>
                                        </p:attrNameLst>
                                      </p:cBhvr>
                                      <p:tavLst>
                                        <p:tav tm="0">
                                          <p:val>
                                            <p:fltVal val="0.5"/>
                                          </p:val>
                                        </p:tav>
                                        <p:tav tm="100000">
                                          <p:val>
                                            <p:strVal val="#ppt_x"/>
                                          </p:val>
                                        </p:tav>
                                      </p:tavLst>
                                    </p:anim>
                                    <p:anim calcmode="lin" valueType="num">
                                      <p:cBhvr>
                                        <p:cTn id="34" dur="500" fill="hold"/>
                                        <p:tgtEl>
                                          <p:spTgt spid="24579">
                                            <p:txEl>
                                              <p:pRg st="4" end="4"/>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a:solidFill>
            <a:schemeClr val="accent1"/>
          </a:solidFill>
        </p:spPr>
        <p:txBody>
          <a:bodyPr/>
          <a:lstStyle/>
          <a:p>
            <a:pPr eaLnBrk="1" hangingPunct="1">
              <a:defRPr/>
            </a:pPr>
            <a:r>
              <a:rPr lang="en-US" sz="5400" smtClean="0"/>
              <a:t>Common Characteristics</a:t>
            </a:r>
          </a:p>
        </p:txBody>
      </p:sp>
      <p:sp>
        <p:nvSpPr>
          <p:cNvPr id="19459" name="Rectangle 3"/>
          <p:cNvSpPr>
            <a:spLocks noGrp="1" noChangeArrowheads="1"/>
          </p:cNvSpPr>
          <p:nvPr>
            <p:ph type="body" idx="1"/>
          </p:nvPr>
        </p:nvSpPr>
        <p:spPr>
          <a:xfrm>
            <a:off x="457200" y="1600200"/>
            <a:ext cx="8229600" cy="4953000"/>
          </a:xfrm>
        </p:spPr>
        <p:txBody>
          <a:bodyPr/>
          <a:lstStyle/>
          <a:p>
            <a:pPr eaLnBrk="1" hangingPunct="1">
              <a:defRPr/>
            </a:pPr>
            <a:r>
              <a:rPr lang="en-US" sz="4400" smtClean="0"/>
              <a:t>Desire companionship.</a:t>
            </a:r>
          </a:p>
          <a:p>
            <a:pPr lvl="1" eaLnBrk="1" hangingPunct="1">
              <a:defRPr/>
            </a:pPr>
            <a:r>
              <a:rPr lang="en-US" sz="4000" smtClean="0"/>
              <a:t>Worship. </a:t>
            </a:r>
            <a:r>
              <a:rPr lang="en-US" sz="4000" b="1" smtClean="0">
                <a:solidFill>
                  <a:srgbClr val="FFFF00"/>
                </a:solidFill>
              </a:rPr>
              <a:t>Heb. 10:24-25</a:t>
            </a:r>
          </a:p>
          <a:p>
            <a:pPr lvl="1" eaLnBrk="1" hangingPunct="1">
              <a:defRPr/>
            </a:pPr>
            <a:r>
              <a:rPr lang="en-US" sz="4000" smtClean="0"/>
              <a:t>Encouragement. </a:t>
            </a:r>
            <a:r>
              <a:rPr lang="en-US" sz="4000" b="1" smtClean="0">
                <a:solidFill>
                  <a:srgbClr val="FFFF00"/>
                </a:solidFill>
              </a:rPr>
              <a:t>1 Cor. 15:33</a:t>
            </a:r>
          </a:p>
          <a:p>
            <a:pPr eaLnBrk="1" hangingPunct="1">
              <a:defRPr/>
            </a:pPr>
            <a:r>
              <a:rPr lang="en-US" sz="4400" smtClean="0"/>
              <a:t>Common aims.</a:t>
            </a:r>
          </a:p>
          <a:p>
            <a:pPr lvl="1" eaLnBrk="1" hangingPunct="1">
              <a:defRPr/>
            </a:pPr>
            <a:r>
              <a:rPr lang="en-US" sz="4000" smtClean="0"/>
              <a:t>Please the Father. </a:t>
            </a:r>
            <a:r>
              <a:rPr lang="en-US" sz="4000" b="1" smtClean="0">
                <a:solidFill>
                  <a:srgbClr val="FFFF00"/>
                </a:solidFill>
              </a:rPr>
              <a:t>Phil. 3:13-15</a:t>
            </a:r>
          </a:p>
          <a:p>
            <a:pPr lvl="1" eaLnBrk="1" hangingPunct="1">
              <a:defRPr/>
            </a:pPr>
            <a:r>
              <a:rPr lang="en-US" sz="4000" smtClean="0"/>
              <a:t>Hope of heaven. </a:t>
            </a:r>
            <a:r>
              <a:rPr lang="en-US" sz="4000" b="1" smtClean="0">
                <a:solidFill>
                  <a:srgbClr val="FFFF00"/>
                </a:solidFill>
              </a:rPr>
              <a:t>2 Tim. 4:6-8</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anim calcmode="lin" valueType="num">
                                      <p:cBhvr additive="base">
                                        <p:cTn id="7" dur="500" fill="hold"/>
                                        <p:tgtEl>
                                          <p:spTgt spid="19459">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nodeType="clickEffect">
                                  <p:stCondLst>
                                    <p:cond delay="0"/>
                                  </p:stCondLst>
                                  <p:childTnLst>
                                    <p:set>
                                      <p:cBhvr>
                                        <p:cTn id="12" dur="1" fill="hold">
                                          <p:stCondLst>
                                            <p:cond delay="0"/>
                                          </p:stCondLst>
                                        </p:cTn>
                                        <p:tgtEl>
                                          <p:spTgt spid="19459">
                                            <p:txEl>
                                              <p:pRg st="2" end="2"/>
                                            </p:txEl>
                                          </p:spTgt>
                                        </p:tgtEl>
                                        <p:attrNameLst>
                                          <p:attrName>style.visibility</p:attrName>
                                        </p:attrNameLst>
                                      </p:cBhvr>
                                      <p:to>
                                        <p:strVal val="visible"/>
                                      </p:to>
                                    </p:set>
                                    <p:anim calcmode="lin" valueType="num">
                                      <p:cBhvr additive="base">
                                        <p:cTn id="13" dur="500" fill="hold"/>
                                        <p:tgtEl>
                                          <p:spTgt spid="1945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nodeType="clickEffect">
                                  <p:stCondLst>
                                    <p:cond delay="0"/>
                                  </p:stCondLst>
                                  <p:childTnLst>
                                    <p:set>
                                      <p:cBhvr>
                                        <p:cTn id="18" dur="1" fill="hold">
                                          <p:stCondLst>
                                            <p:cond delay="0"/>
                                          </p:stCondLst>
                                        </p:cTn>
                                        <p:tgtEl>
                                          <p:spTgt spid="19459">
                                            <p:txEl>
                                              <p:pRg st="3" end="3"/>
                                            </p:txEl>
                                          </p:spTgt>
                                        </p:tgtEl>
                                        <p:attrNameLst>
                                          <p:attrName>style.visibility</p:attrName>
                                        </p:attrNameLst>
                                      </p:cBhvr>
                                      <p:to>
                                        <p:strVal val="visible"/>
                                      </p:to>
                                    </p:set>
                                    <p:anim calcmode="lin" valueType="num">
                                      <p:cBhvr additive="base">
                                        <p:cTn id="19" dur="500" fill="hold"/>
                                        <p:tgtEl>
                                          <p:spTgt spid="19459">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19459">
                                            <p:txEl>
                                              <p:pRg st="4" end="4"/>
                                            </p:txEl>
                                          </p:spTgt>
                                        </p:tgtEl>
                                        <p:attrNameLst>
                                          <p:attrName>style.visibility</p:attrName>
                                        </p:attrNameLst>
                                      </p:cBhvr>
                                      <p:to>
                                        <p:strVal val="visible"/>
                                      </p:to>
                                    </p:set>
                                    <p:anim calcmode="lin" valueType="num">
                                      <p:cBhvr additive="base">
                                        <p:cTn id="25" dur="500" fill="hold"/>
                                        <p:tgtEl>
                                          <p:spTgt spid="19459">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19459">
                                            <p:txEl>
                                              <p:pRg st="5" end="5"/>
                                            </p:txEl>
                                          </p:spTgt>
                                        </p:tgtEl>
                                        <p:attrNameLst>
                                          <p:attrName>style.visibility</p:attrName>
                                        </p:attrNameLst>
                                      </p:cBhvr>
                                      <p:to>
                                        <p:strVal val="visible"/>
                                      </p:to>
                                    </p:set>
                                    <p:anim calcmode="lin" valueType="num">
                                      <p:cBhvr additive="base">
                                        <p:cTn id="31" dur="500" fill="hold"/>
                                        <p:tgtEl>
                                          <p:spTgt spid="19459">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45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554</TotalTime>
  <Words>576</Words>
  <Application>Microsoft Office PowerPoint</Application>
  <PresentationFormat>On-screen Show (4:3)</PresentationFormat>
  <Paragraphs>51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Stream</vt:lpstr>
      <vt:lpstr>The Church Is The Family Of God</vt:lpstr>
      <vt:lpstr>What Does God Expect Of Us As A Family?</vt:lpstr>
      <vt:lpstr>Different Roles</vt:lpstr>
      <vt:lpstr>Different Stages Of Growth</vt:lpstr>
      <vt:lpstr>Different Stages Of Growth</vt:lpstr>
      <vt:lpstr>Common Characteristics</vt:lpstr>
      <vt:lpstr>Common Characteristics</vt:lpstr>
      <vt:lpstr>Common Characteristics</vt:lpstr>
      <vt:lpstr>Common Characteristics</vt:lpstr>
      <vt:lpstr>Problems</vt:lpstr>
      <vt:lpstr>Blessings Of Family Life</vt:lpstr>
      <vt:lpstr>Blessings Of Family Life</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God Expects Of Us As A Family</dc:title>
  <dc:creator>Micky D. Galloway</dc:creator>
  <cp:lastModifiedBy>Guest</cp:lastModifiedBy>
  <cp:revision>29</cp:revision>
  <dcterms:created xsi:type="dcterms:W3CDTF">2005-04-27T13:53:34Z</dcterms:created>
  <dcterms:modified xsi:type="dcterms:W3CDTF">2011-04-06T19:15:12Z</dcterms:modified>
</cp:coreProperties>
</file>