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36CD7-BAA5-45AD-B885-EF1F715561F8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A4D484-75F4-4E37-9B5B-6E0BA5E4E85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36CD7-BAA5-45AD-B885-EF1F715561F8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4D484-75F4-4E37-9B5B-6E0BA5E4E8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36CD7-BAA5-45AD-B885-EF1F715561F8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4D484-75F4-4E37-9B5B-6E0BA5E4E8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F536CD7-BAA5-45AD-B885-EF1F715561F8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F6A4D484-75F4-4E37-9B5B-6E0BA5E4E85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36CD7-BAA5-45AD-B885-EF1F715561F8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4D484-75F4-4E37-9B5B-6E0BA5E4E85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36CD7-BAA5-45AD-B885-EF1F715561F8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4D484-75F4-4E37-9B5B-6E0BA5E4E85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4D484-75F4-4E37-9B5B-6E0BA5E4E85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36CD7-BAA5-45AD-B885-EF1F715561F8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36CD7-BAA5-45AD-B885-EF1F715561F8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4D484-75F4-4E37-9B5B-6E0BA5E4E85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36CD7-BAA5-45AD-B885-EF1F715561F8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4D484-75F4-4E37-9B5B-6E0BA5E4E8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F536CD7-BAA5-45AD-B885-EF1F715561F8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6A4D484-75F4-4E37-9B5B-6E0BA5E4E85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36CD7-BAA5-45AD-B885-EF1F715561F8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A4D484-75F4-4E37-9B5B-6E0BA5E4E85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F536CD7-BAA5-45AD-B885-EF1F715561F8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F6A4D484-75F4-4E37-9B5B-6E0BA5E4E85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690468"/>
          </a:xfrm>
        </p:spPr>
        <p:txBody>
          <a:bodyPr/>
          <a:lstStyle/>
          <a:p>
            <a:r>
              <a:rPr lang="en-US" sz="8000" b="1" dirty="0" smtClean="0"/>
              <a:t>Worship Is a Verb</a:t>
            </a:r>
            <a:endParaRPr lang="en-US" sz="8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/>
              <a:t>What Is In Your Heart?</a:t>
            </a:r>
            <a:endParaRPr lang="en-US" sz="4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295400" y="1600200"/>
            <a:ext cx="6934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3200" b="1" dirty="0" smtClean="0"/>
              <a:t>Do You Love God from the Heart?</a:t>
            </a:r>
          </a:p>
          <a:p>
            <a:pPr marL="457200" indent="-223838"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/>
              <a:t>Hosea 6:6</a:t>
            </a:r>
          </a:p>
          <a:p>
            <a:pPr marL="457200" indent="-223838">
              <a:spcAft>
                <a:spcPts val="600"/>
              </a:spcAft>
              <a:buFont typeface="Arial" pitchFamily="34" charset="0"/>
              <a:buChar char="•"/>
            </a:pPr>
            <a:endParaRPr lang="en-US" sz="3200" b="1" dirty="0" smtClean="0"/>
          </a:p>
          <a:p>
            <a:pPr marL="457200" indent="-457200">
              <a:spcAft>
                <a:spcPts val="600"/>
              </a:spcAft>
            </a:pPr>
            <a:r>
              <a:rPr lang="en-US" sz="3200" b="1" dirty="0" smtClean="0"/>
              <a:t>Do You Look Forward to Worship?</a:t>
            </a:r>
          </a:p>
          <a:p>
            <a:pPr marL="457200" indent="-223838"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/>
              <a:t>Psalm 122:1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/>
              <a:t>Why We Come to Worship</a:t>
            </a:r>
            <a:endParaRPr lang="en-US" sz="4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295400" y="1600200"/>
            <a:ext cx="6934200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4000" b="1" dirty="0" smtClean="0"/>
              <a:t>1. To Worship God</a:t>
            </a:r>
          </a:p>
          <a:p>
            <a:pPr marL="512763" indent="-2794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/>
              <a:t>In Spirit and In Truth – John 4:23</a:t>
            </a:r>
          </a:p>
          <a:p>
            <a:pPr marL="512763" indent="-2794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/>
              <a:t>Truth – According to His Pattern</a:t>
            </a:r>
          </a:p>
          <a:p>
            <a:pPr marL="512763" indent="-2794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/>
              <a:t>Spirit - From the Heart</a:t>
            </a:r>
          </a:p>
          <a:p>
            <a:pPr marL="969963" lvl="1" indent="-2794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/>
              <a:t>Amos 5:21-23</a:t>
            </a:r>
          </a:p>
          <a:p>
            <a:pPr marL="969963" lvl="1" indent="-2794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/>
              <a:t>1 Samuel 15:1-31</a:t>
            </a:r>
          </a:p>
          <a:p>
            <a:pPr marL="969963" lvl="1" indent="-2794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/>
              <a:t>Isaiah 1:13-14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/>
              <a:t>Why We Come to Worship</a:t>
            </a:r>
            <a:endParaRPr lang="en-US" sz="4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295400" y="1600200"/>
            <a:ext cx="6934200" cy="2416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4000" b="1" dirty="0" smtClean="0"/>
              <a:t>2. To Encourage and Exhort</a:t>
            </a:r>
          </a:p>
          <a:p>
            <a:pPr marL="512763" indent="-2794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/>
              <a:t>Hebrews 10:24-25</a:t>
            </a:r>
          </a:p>
          <a:p>
            <a:pPr marL="512763" indent="-2794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/>
              <a:t>Romans 14:19</a:t>
            </a:r>
          </a:p>
          <a:p>
            <a:pPr marL="512763" indent="-2794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/>
              <a:t>1 Thessalonians 5:11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/>
              <a:t>Why We Come to Worship</a:t>
            </a:r>
            <a:endParaRPr lang="en-US" sz="4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295400" y="1600200"/>
            <a:ext cx="6934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4000" b="1" dirty="0" smtClean="0"/>
              <a:t>3. To Build Ourselves Up </a:t>
            </a:r>
          </a:p>
          <a:p>
            <a:pPr marL="512763" indent="-2794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/>
              <a:t>2 Peter 3:18</a:t>
            </a:r>
          </a:p>
          <a:p>
            <a:pPr marL="512763" indent="-2794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/>
              <a:t>1 Peter 2:2</a:t>
            </a:r>
          </a:p>
          <a:p>
            <a:pPr marL="512763" indent="-2794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/>
              <a:t>Hebrews 5:12-14</a:t>
            </a:r>
          </a:p>
          <a:p>
            <a:pPr marL="457200" indent="-223838">
              <a:spcAft>
                <a:spcPts val="600"/>
              </a:spcAft>
              <a:buFont typeface="Arial" pitchFamily="34" charset="0"/>
              <a:buChar char="•"/>
            </a:pP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/>
              <a:t>The Acts of Worship</a:t>
            </a:r>
            <a:endParaRPr lang="en-US" sz="4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295400" y="1600200"/>
            <a:ext cx="693420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4000" b="1" dirty="0" smtClean="0"/>
              <a:t>1. Prayer</a:t>
            </a:r>
          </a:p>
          <a:p>
            <a:pPr marL="512763" indent="-2794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/>
              <a:t>1 Timothy 2:8</a:t>
            </a:r>
          </a:p>
          <a:p>
            <a:pPr marL="512763" indent="-2794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/>
              <a:t>Acts 12:12</a:t>
            </a:r>
          </a:p>
          <a:p>
            <a:pPr marL="512763" indent="-2794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/>
              <a:t>Matthew 21:13</a:t>
            </a:r>
          </a:p>
          <a:p>
            <a:pPr marL="512763" indent="-2794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/>
              <a:t>Philippians 4:6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/>
              <a:t>The Acts of Worship</a:t>
            </a:r>
            <a:endParaRPr lang="en-US" sz="4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295400" y="1600200"/>
            <a:ext cx="69342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4000" b="1" dirty="0" smtClean="0"/>
              <a:t>2. Preaching</a:t>
            </a:r>
          </a:p>
          <a:p>
            <a:pPr marL="512763" indent="-2794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/>
              <a:t>Romans 10:17</a:t>
            </a:r>
          </a:p>
          <a:p>
            <a:pPr marL="512763" indent="-2794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/>
              <a:t>Acts 17:11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/>
              <a:t>The Acts of Worship</a:t>
            </a:r>
            <a:endParaRPr lang="en-US" sz="4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295400" y="1600200"/>
            <a:ext cx="6934200" cy="2416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4000" b="1" dirty="0" smtClean="0"/>
              <a:t>3. Singing</a:t>
            </a:r>
          </a:p>
          <a:p>
            <a:pPr marL="512763" indent="-2794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/>
              <a:t>Ephesians 5:19</a:t>
            </a:r>
          </a:p>
          <a:p>
            <a:pPr marL="512763" indent="-2794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/>
              <a:t>Colossians 3:16</a:t>
            </a:r>
          </a:p>
          <a:p>
            <a:pPr marL="512763" indent="-2794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/>
              <a:t>1 Corinthians 14:15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/>
              <a:t>The Acts of Worship</a:t>
            </a:r>
            <a:endParaRPr lang="en-US" sz="4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295400" y="1600200"/>
            <a:ext cx="69342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4000" b="1" dirty="0" smtClean="0"/>
              <a:t>4. The Lord’s Supper</a:t>
            </a:r>
          </a:p>
          <a:p>
            <a:pPr marL="512763" indent="-2794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/>
              <a:t>1 Corinthians 11:23-29</a:t>
            </a:r>
          </a:p>
          <a:p>
            <a:pPr marL="512763" indent="-2794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/>
              <a:t>Acts 20:7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/>
              <a:t>The Acts of Worship</a:t>
            </a:r>
            <a:endParaRPr lang="en-US" sz="4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295400" y="1600200"/>
            <a:ext cx="6934200" cy="2416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4000" b="1" dirty="0" smtClean="0"/>
              <a:t>5. Giving</a:t>
            </a:r>
          </a:p>
          <a:p>
            <a:pPr marL="512763" indent="-2794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/>
              <a:t>1 Corinthians 16:2</a:t>
            </a:r>
          </a:p>
          <a:p>
            <a:pPr marL="512763" indent="-2794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/>
              <a:t>2 Corinthians 9:7</a:t>
            </a:r>
          </a:p>
          <a:p>
            <a:pPr marL="512763" indent="-2794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/>
              <a:t>Malachi 3:8-9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1188</TotalTime>
  <Words>172</Words>
  <Application>Microsoft Office PowerPoint</Application>
  <PresentationFormat>On-screen Show (4:3)</PresentationFormat>
  <Paragraphs>49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Paper</vt:lpstr>
      <vt:lpstr>Worship Is a Verb</vt:lpstr>
      <vt:lpstr>Why We Come to Worship</vt:lpstr>
      <vt:lpstr>Why We Come to Worship</vt:lpstr>
      <vt:lpstr>Why We Come to Worship</vt:lpstr>
      <vt:lpstr>The Acts of Worship</vt:lpstr>
      <vt:lpstr>The Acts of Worship</vt:lpstr>
      <vt:lpstr>The Acts of Worship</vt:lpstr>
      <vt:lpstr>The Acts of Worship</vt:lpstr>
      <vt:lpstr>The Acts of Worship</vt:lpstr>
      <vt:lpstr>What Is In Your Heart?</vt:lpstr>
      <vt:lpstr>Slide 11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Worship Is a Verb</dc:title>
  <dc:creator>Michael E. Hepner</dc:creator>
  <cp:lastModifiedBy>Guest</cp:lastModifiedBy>
  <cp:revision>3</cp:revision>
  <dcterms:created xsi:type="dcterms:W3CDTF">2011-01-06T20:10:00Z</dcterms:created>
  <dcterms:modified xsi:type="dcterms:W3CDTF">2011-01-07T16:58:54Z</dcterms:modified>
</cp:coreProperties>
</file>