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p:sldMasterIdLst>
    <p:sldMasterId id="2147483651" r:id="rId1"/>
  </p:sldMasterIdLst>
  <p:notesMasterIdLst>
    <p:notesMasterId r:id="rId15"/>
  </p:notesMasterIdLst>
  <p:sldIdLst>
    <p:sldId id="277" r:id="rId2"/>
    <p:sldId id="338" r:id="rId3"/>
    <p:sldId id="289" r:id="rId4"/>
    <p:sldId id="332" r:id="rId5"/>
    <p:sldId id="340" r:id="rId6"/>
    <p:sldId id="341" r:id="rId7"/>
    <p:sldId id="342" r:id="rId8"/>
    <p:sldId id="343" r:id="rId9"/>
    <p:sldId id="344" r:id="rId10"/>
    <p:sldId id="333" r:id="rId11"/>
    <p:sldId id="326" r:id="rId12"/>
    <p:sldId id="307" r:id="rId13"/>
    <p:sldId id="345" r:id="rId14"/>
  </p:sldIdLst>
  <p:sldSz cx="9144000" cy="6858000" type="screen4x3"/>
  <p:notesSz cx="6858000" cy="9144000"/>
  <p:embeddedFontLst>
    <p:embeddedFont>
      <p:font typeface="Tahoma" pitchFamily="34" charset="0"/>
      <p:regular r:id="rId16"/>
      <p:bold r:id="rId17"/>
    </p:embeddedFont>
    <p:embeddedFont>
      <p:font typeface="Photina Casual Black" pitchFamily="18" charset="0"/>
      <p:bold r:id="rId18"/>
    </p:embeddedFont>
    <p:embeddedFont>
      <p:font typeface="Bookman Old Style" pitchFamily="18" charset="0"/>
      <p:regular r:id="rId19"/>
      <p:bold r:id="rId20"/>
      <p:italic r:id="rId21"/>
      <p:boldItalic r:id="rId22"/>
    </p:embeddedFont>
    <p:embeddedFont>
      <p:font typeface="Calibri" pitchFamily="34" charset="0"/>
      <p:regular r:id="rId23"/>
      <p:bold r:id="rId24"/>
      <p:italic r:id="rId25"/>
      <p:boldItalic r:id="rId26"/>
    </p:embeddedFont>
  </p:embeddedFontLst>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000000"/>
    <a:srgbClr val="FFFF00"/>
    <a:srgbClr val="FF66FF"/>
    <a:srgbClr val="29C7FF"/>
    <a:srgbClr val="FFFFFF"/>
    <a:srgbClr val="008BFF"/>
    <a:srgbClr val="0000FF"/>
    <a:srgbClr val="D2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5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font" Target="fonts/font11.fntdata"/><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font" Target="fonts/font10.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9.fntdata"/><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A7A5EDE2-B2F1-476C-82DB-FB136D7024A9}" type="datetimeFigureOut">
              <a:rPr lang="en-US"/>
              <a:pPr>
                <a:defRPr/>
              </a:pPr>
              <a:t>11/20/2010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239E8C8F-72A8-4569-953F-918F9819A06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DAEEBF3-7D66-4F3B-B1BF-5E6AB650F50D}"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0A31C4C-B15A-48FC-A307-39514E20A18D}"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0A31C4C-B15A-48FC-A307-39514E20A18D}"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37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02CE18-49E1-444E-B657-4FD42FCA8AAA}"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37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02CE18-49E1-444E-B657-4FD42FCA8AAA}" type="slidenum">
              <a:rPr lang="en-US" smtClean="0"/>
              <a:pPr/>
              <a:t>13</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66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9CD0661-4944-4897-BF43-AA8B606AEDB2}"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0A31C4C-B15A-48FC-A307-39514E20A18D}"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0A31C4C-B15A-48FC-A307-39514E20A18D}"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0A31C4C-B15A-48FC-A307-39514E20A18D}"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0A31C4C-B15A-48FC-A307-39514E20A18D}"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0A31C4C-B15A-48FC-A307-39514E20A18D}"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0A31C4C-B15A-48FC-A307-39514E20A18D}"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0A31C4C-B15A-48FC-A307-39514E20A18D}"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a:defRPr/>
              </a:pPr>
              <a:endParaRPr lang="en-US"/>
            </a:p>
          </p:txBody>
        </p:sp>
      </p:grpSp>
      <p:sp>
        <p:nvSpPr>
          <p:cNvPr id="19461"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9465"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a:t>Click to edit Master title style</a:t>
            </a:r>
          </a:p>
        </p:txBody>
      </p:sp>
      <p:sp>
        <p:nvSpPr>
          <p:cNvPr id="7" name="Rectangle 6"/>
          <p:cNvSpPr>
            <a:spLocks noGrp="1" noChangeArrowheads="1"/>
          </p:cNvSpPr>
          <p:nvPr>
            <p:ph type="dt" sz="quarter" idx="10"/>
          </p:nvPr>
        </p:nvSpPr>
        <p:spPr/>
        <p:txBody>
          <a:bodyPr/>
          <a:lstStyle>
            <a:lvl1pPr>
              <a:defRPr/>
            </a:lvl1pPr>
          </a:lstStyle>
          <a:p>
            <a:pPr>
              <a:defRPr/>
            </a:pPr>
            <a:endParaRPr lang="en-US"/>
          </a:p>
        </p:txBody>
      </p:sp>
      <p:sp>
        <p:nvSpPr>
          <p:cNvPr id="8" name="Rectangle 7"/>
          <p:cNvSpPr>
            <a:spLocks noGrp="1" noChangeArrowheads="1"/>
          </p:cNvSpPr>
          <p:nvPr>
            <p:ph type="ftr" sz="quarter" idx="11"/>
          </p:nvPr>
        </p:nvSpPr>
        <p:spPr/>
        <p:txBody>
          <a:bodyPr/>
          <a:lstStyle>
            <a:lvl1pPr>
              <a:defRPr/>
            </a:lvl1pPr>
          </a:lstStyle>
          <a:p>
            <a:pPr>
              <a:defRPr/>
            </a:pPr>
            <a:endParaRPr lang="en-US"/>
          </a:p>
        </p:txBody>
      </p:sp>
      <p:sp>
        <p:nvSpPr>
          <p:cNvPr id="9" name="Rectangle 8"/>
          <p:cNvSpPr>
            <a:spLocks noGrp="1" noChangeArrowheads="1"/>
          </p:cNvSpPr>
          <p:nvPr>
            <p:ph type="sldNum" sz="quarter" idx="12"/>
          </p:nvPr>
        </p:nvSpPr>
        <p:spPr/>
        <p:txBody>
          <a:bodyPr/>
          <a:lstStyle>
            <a:lvl1pPr>
              <a:defRPr/>
            </a:lvl1pPr>
          </a:lstStyle>
          <a:p>
            <a:pPr>
              <a:defRPr/>
            </a:pPr>
            <a:fld id="{3145703D-FCF2-4958-8010-EF455BA25727}" type="slidenum">
              <a:rPr lang="en-US"/>
              <a:pPr>
                <a:defRPr/>
              </a:pPr>
              <a:t>‹#›</a:t>
            </a:fld>
            <a:endParaRPr lang="en-US"/>
          </a:p>
        </p:txBody>
      </p:sp>
    </p:spTree>
  </p:cSld>
  <p:clrMapOvr>
    <a:masterClrMapping/>
  </p:clrMapOvr>
  <p:transition spd="med">
    <p:cover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a:defRPr/>
            </a:lvl1pPr>
          </a:lstStyle>
          <a:p>
            <a:pPr>
              <a:defRPr/>
            </a:pPr>
            <a:endParaRPr lang="en-US"/>
          </a:p>
        </p:txBody>
      </p:sp>
      <p:sp>
        <p:nvSpPr>
          <p:cNvPr id="5" name="Rectangle 8"/>
          <p:cNvSpPr>
            <a:spLocks noGrp="1" noChangeArrowheads="1"/>
          </p:cNvSpPr>
          <p:nvPr>
            <p:ph type="ftr" sz="quarter" idx="11"/>
          </p:nvPr>
        </p:nvSpPr>
        <p:spPr/>
        <p:txBody>
          <a:bodyPr/>
          <a:lstStyle>
            <a:lvl1pPr>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pPr>
              <a:defRPr/>
            </a:pPr>
            <a:fld id="{0B0A3448-C92A-477E-980D-DD8113840EC7}" type="slidenum">
              <a:rPr lang="en-US"/>
              <a:pPr>
                <a:defRPr/>
              </a:pPr>
              <a:t>‹#›</a:t>
            </a:fld>
            <a:endParaRPr lang="en-US"/>
          </a:p>
        </p:txBody>
      </p:sp>
    </p:spTree>
  </p:cSld>
  <p:clrMapOvr>
    <a:masterClrMapping/>
  </p:clrMapOvr>
  <p:transition spd="med">
    <p:cover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a:defRPr/>
            </a:lvl1pPr>
          </a:lstStyle>
          <a:p>
            <a:pPr>
              <a:defRPr/>
            </a:pPr>
            <a:endParaRPr lang="en-US"/>
          </a:p>
        </p:txBody>
      </p:sp>
      <p:sp>
        <p:nvSpPr>
          <p:cNvPr id="5" name="Rectangle 8"/>
          <p:cNvSpPr>
            <a:spLocks noGrp="1" noChangeArrowheads="1"/>
          </p:cNvSpPr>
          <p:nvPr>
            <p:ph type="ftr" sz="quarter" idx="11"/>
          </p:nvPr>
        </p:nvSpPr>
        <p:spPr/>
        <p:txBody>
          <a:bodyPr/>
          <a:lstStyle>
            <a:lvl1pPr>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pPr>
              <a:defRPr/>
            </a:pPr>
            <a:fld id="{FBAAC301-0B23-49A3-B294-632EC778A55B}" type="slidenum">
              <a:rPr lang="en-US"/>
              <a:pPr>
                <a:defRPr/>
              </a:pPr>
              <a:t>‹#›</a:t>
            </a:fld>
            <a:endParaRPr lang="en-US"/>
          </a:p>
        </p:txBody>
      </p:sp>
    </p:spTree>
  </p:cSld>
  <p:clrMapOvr>
    <a:masterClrMapping/>
  </p:clrMapOvr>
  <p:transition spd="med">
    <p:cover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a:defRPr/>
            </a:lvl1pPr>
          </a:lstStyle>
          <a:p>
            <a:pPr>
              <a:defRPr/>
            </a:pPr>
            <a:endParaRPr lang="en-US"/>
          </a:p>
        </p:txBody>
      </p:sp>
      <p:sp>
        <p:nvSpPr>
          <p:cNvPr id="5" name="Rectangle 8"/>
          <p:cNvSpPr>
            <a:spLocks noGrp="1" noChangeArrowheads="1"/>
          </p:cNvSpPr>
          <p:nvPr>
            <p:ph type="ftr" sz="quarter" idx="11"/>
          </p:nvPr>
        </p:nvSpPr>
        <p:spPr/>
        <p:txBody>
          <a:bodyPr/>
          <a:lstStyle>
            <a:lvl1pPr>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pPr>
              <a:defRPr/>
            </a:pPr>
            <a:fld id="{A3E97D18-BFB3-48E5-B843-DE3D4CE1221B}" type="slidenum">
              <a:rPr lang="en-US"/>
              <a:pPr>
                <a:defRPr/>
              </a:pPr>
              <a:t>‹#›</a:t>
            </a:fld>
            <a:endParaRPr lang="en-US"/>
          </a:p>
        </p:txBody>
      </p:sp>
    </p:spTree>
  </p:cSld>
  <p:clrMapOvr>
    <a:masterClrMapping/>
  </p:clrMapOvr>
  <p:transition spd="med">
    <p:cover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p:txBody>
          <a:bodyPr/>
          <a:lstStyle>
            <a:lvl1pPr>
              <a:defRPr/>
            </a:lvl1pPr>
          </a:lstStyle>
          <a:p>
            <a:pPr>
              <a:defRPr/>
            </a:pPr>
            <a:endParaRPr lang="en-US"/>
          </a:p>
        </p:txBody>
      </p:sp>
      <p:sp>
        <p:nvSpPr>
          <p:cNvPr id="5" name="Rectangle 8"/>
          <p:cNvSpPr>
            <a:spLocks noGrp="1" noChangeArrowheads="1"/>
          </p:cNvSpPr>
          <p:nvPr>
            <p:ph type="ftr" sz="quarter" idx="11"/>
          </p:nvPr>
        </p:nvSpPr>
        <p:spPr/>
        <p:txBody>
          <a:bodyPr/>
          <a:lstStyle>
            <a:lvl1pPr>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pPr>
              <a:defRPr/>
            </a:pPr>
            <a:fld id="{433F080F-D0D3-4155-9B35-F37122B233F9}" type="slidenum">
              <a:rPr lang="en-US"/>
              <a:pPr>
                <a:defRPr/>
              </a:pPr>
              <a:t>‹#›</a:t>
            </a:fld>
            <a:endParaRPr lang="en-US"/>
          </a:p>
        </p:txBody>
      </p:sp>
    </p:spTree>
  </p:cSld>
  <p:clrMapOvr>
    <a:masterClrMapping/>
  </p:clrMapOvr>
  <p:transition spd="med">
    <p:cover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p:txBody>
          <a:bodyPr/>
          <a:lstStyle>
            <a:lvl1pPr>
              <a:defRPr/>
            </a:lvl1pPr>
          </a:lstStyle>
          <a:p>
            <a:pPr>
              <a:defRPr/>
            </a:pPr>
            <a:endParaRPr lang="en-US"/>
          </a:p>
        </p:txBody>
      </p:sp>
      <p:sp>
        <p:nvSpPr>
          <p:cNvPr id="6" name="Rectangle 8"/>
          <p:cNvSpPr>
            <a:spLocks noGrp="1" noChangeArrowheads="1"/>
          </p:cNvSpPr>
          <p:nvPr>
            <p:ph type="ftr" sz="quarter" idx="11"/>
          </p:nvPr>
        </p:nvSpPr>
        <p:spPr/>
        <p:txBody>
          <a:bodyPr/>
          <a:lstStyle>
            <a:lvl1pPr>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pPr>
              <a:defRPr/>
            </a:pPr>
            <a:fld id="{66579641-0FDE-40A7-A1A8-5C2FED9EFE8E}" type="slidenum">
              <a:rPr lang="en-US"/>
              <a:pPr>
                <a:defRPr/>
              </a:pPr>
              <a:t>‹#›</a:t>
            </a:fld>
            <a:endParaRPr lang="en-US"/>
          </a:p>
        </p:txBody>
      </p:sp>
    </p:spTree>
  </p:cSld>
  <p:clrMapOvr>
    <a:masterClrMapping/>
  </p:clrMapOvr>
  <p:transition spd="med">
    <p:cover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p:txBody>
          <a:bodyPr/>
          <a:lstStyle>
            <a:lvl1pPr>
              <a:defRPr/>
            </a:lvl1pPr>
          </a:lstStyle>
          <a:p>
            <a:pPr>
              <a:defRPr/>
            </a:pPr>
            <a:endParaRPr lang="en-US"/>
          </a:p>
        </p:txBody>
      </p:sp>
      <p:sp>
        <p:nvSpPr>
          <p:cNvPr id="8" name="Rectangle 8"/>
          <p:cNvSpPr>
            <a:spLocks noGrp="1" noChangeArrowheads="1"/>
          </p:cNvSpPr>
          <p:nvPr>
            <p:ph type="ftr" sz="quarter" idx="11"/>
          </p:nvPr>
        </p:nvSpPr>
        <p:spPr/>
        <p:txBody>
          <a:bodyPr/>
          <a:lstStyle>
            <a:lvl1pPr>
              <a:defRPr/>
            </a:lvl1pPr>
          </a:lstStyle>
          <a:p>
            <a:pPr>
              <a:defRPr/>
            </a:pPr>
            <a:endParaRPr lang="en-US"/>
          </a:p>
        </p:txBody>
      </p:sp>
      <p:sp>
        <p:nvSpPr>
          <p:cNvPr id="9" name="Rectangle 9"/>
          <p:cNvSpPr>
            <a:spLocks noGrp="1" noChangeArrowheads="1"/>
          </p:cNvSpPr>
          <p:nvPr>
            <p:ph type="sldNum" sz="quarter" idx="12"/>
          </p:nvPr>
        </p:nvSpPr>
        <p:spPr/>
        <p:txBody>
          <a:bodyPr/>
          <a:lstStyle>
            <a:lvl1pPr>
              <a:defRPr/>
            </a:lvl1pPr>
          </a:lstStyle>
          <a:p>
            <a:pPr>
              <a:defRPr/>
            </a:pPr>
            <a:fld id="{BD17818B-6158-4F6F-A6D1-6EA9EC3A5CA1}" type="slidenum">
              <a:rPr lang="en-US"/>
              <a:pPr>
                <a:defRPr/>
              </a:pPr>
              <a:t>‹#›</a:t>
            </a:fld>
            <a:endParaRPr lang="en-US"/>
          </a:p>
        </p:txBody>
      </p:sp>
    </p:spTree>
  </p:cSld>
  <p:clrMapOvr>
    <a:masterClrMapping/>
  </p:clrMapOvr>
  <p:transition spd="med">
    <p:cover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p:txBody>
          <a:bodyPr/>
          <a:lstStyle>
            <a:lvl1pPr>
              <a:defRPr/>
            </a:lvl1pPr>
          </a:lstStyle>
          <a:p>
            <a:pPr>
              <a:defRPr/>
            </a:pPr>
            <a:endParaRPr lang="en-US"/>
          </a:p>
        </p:txBody>
      </p:sp>
      <p:sp>
        <p:nvSpPr>
          <p:cNvPr id="4" name="Rectangle 8"/>
          <p:cNvSpPr>
            <a:spLocks noGrp="1" noChangeArrowheads="1"/>
          </p:cNvSpPr>
          <p:nvPr>
            <p:ph type="ftr" sz="quarter" idx="11"/>
          </p:nvPr>
        </p:nvSpPr>
        <p:spPr/>
        <p:txBody>
          <a:bodyPr/>
          <a:lstStyle>
            <a:lvl1pPr>
              <a:defRPr/>
            </a:lvl1pPr>
          </a:lstStyle>
          <a:p>
            <a:pPr>
              <a:defRPr/>
            </a:pPr>
            <a:endParaRPr lang="en-US"/>
          </a:p>
        </p:txBody>
      </p:sp>
      <p:sp>
        <p:nvSpPr>
          <p:cNvPr id="5" name="Rectangle 9"/>
          <p:cNvSpPr>
            <a:spLocks noGrp="1" noChangeArrowheads="1"/>
          </p:cNvSpPr>
          <p:nvPr>
            <p:ph type="sldNum" sz="quarter" idx="12"/>
          </p:nvPr>
        </p:nvSpPr>
        <p:spPr/>
        <p:txBody>
          <a:bodyPr/>
          <a:lstStyle>
            <a:lvl1pPr>
              <a:defRPr/>
            </a:lvl1pPr>
          </a:lstStyle>
          <a:p>
            <a:pPr>
              <a:defRPr/>
            </a:pPr>
            <a:fld id="{F3B2D51B-FE65-4769-85F0-FA3BCAB10037}" type="slidenum">
              <a:rPr lang="en-US"/>
              <a:pPr>
                <a:defRPr/>
              </a:pPr>
              <a:t>‹#›</a:t>
            </a:fld>
            <a:endParaRPr lang="en-US"/>
          </a:p>
        </p:txBody>
      </p:sp>
    </p:spTree>
  </p:cSld>
  <p:clrMapOvr>
    <a:masterClrMapping/>
  </p:clrMapOvr>
  <p:transition spd="med">
    <p:cover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p:txBody>
          <a:bodyPr/>
          <a:lstStyle>
            <a:lvl1pPr>
              <a:defRPr/>
            </a:lvl1pPr>
          </a:lstStyle>
          <a:p>
            <a:pPr>
              <a:defRPr/>
            </a:pPr>
            <a:endParaRPr lang="en-US"/>
          </a:p>
        </p:txBody>
      </p:sp>
      <p:sp>
        <p:nvSpPr>
          <p:cNvPr id="3" name="Rectangle 8"/>
          <p:cNvSpPr>
            <a:spLocks noGrp="1" noChangeArrowheads="1"/>
          </p:cNvSpPr>
          <p:nvPr>
            <p:ph type="ftr" sz="quarter" idx="11"/>
          </p:nvPr>
        </p:nvSpPr>
        <p:spPr/>
        <p:txBody>
          <a:bodyPr/>
          <a:lstStyle>
            <a:lvl1pPr>
              <a:defRPr/>
            </a:lvl1pPr>
          </a:lstStyle>
          <a:p>
            <a:pPr>
              <a:defRPr/>
            </a:pPr>
            <a:endParaRPr lang="en-US"/>
          </a:p>
        </p:txBody>
      </p:sp>
      <p:sp>
        <p:nvSpPr>
          <p:cNvPr id="4" name="Rectangle 9"/>
          <p:cNvSpPr>
            <a:spLocks noGrp="1" noChangeArrowheads="1"/>
          </p:cNvSpPr>
          <p:nvPr>
            <p:ph type="sldNum" sz="quarter" idx="12"/>
          </p:nvPr>
        </p:nvSpPr>
        <p:spPr/>
        <p:txBody>
          <a:bodyPr/>
          <a:lstStyle>
            <a:lvl1pPr>
              <a:defRPr/>
            </a:lvl1pPr>
          </a:lstStyle>
          <a:p>
            <a:pPr>
              <a:defRPr/>
            </a:pPr>
            <a:fld id="{C4D45C0B-EC9E-451C-8ED0-1580C4D8EF8E}" type="slidenum">
              <a:rPr lang="en-US"/>
              <a:pPr>
                <a:defRPr/>
              </a:pPr>
              <a:t>‹#›</a:t>
            </a:fld>
            <a:endParaRPr lang="en-US"/>
          </a:p>
        </p:txBody>
      </p:sp>
    </p:spTree>
  </p:cSld>
  <p:clrMapOvr>
    <a:masterClrMapping/>
  </p:clrMapOvr>
  <p:transition spd="med">
    <p:cover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a:defRPr/>
            </a:lvl1pPr>
          </a:lstStyle>
          <a:p>
            <a:pPr>
              <a:defRPr/>
            </a:pPr>
            <a:endParaRPr lang="en-US"/>
          </a:p>
        </p:txBody>
      </p:sp>
      <p:sp>
        <p:nvSpPr>
          <p:cNvPr id="6" name="Rectangle 8"/>
          <p:cNvSpPr>
            <a:spLocks noGrp="1" noChangeArrowheads="1"/>
          </p:cNvSpPr>
          <p:nvPr>
            <p:ph type="ftr" sz="quarter" idx="11"/>
          </p:nvPr>
        </p:nvSpPr>
        <p:spPr/>
        <p:txBody>
          <a:bodyPr/>
          <a:lstStyle>
            <a:lvl1pPr>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pPr>
              <a:defRPr/>
            </a:pPr>
            <a:fld id="{E903C054-273C-4ADA-81E1-94908F750321}" type="slidenum">
              <a:rPr lang="en-US"/>
              <a:pPr>
                <a:defRPr/>
              </a:pPr>
              <a:t>‹#›</a:t>
            </a:fld>
            <a:endParaRPr lang="en-US"/>
          </a:p>
        </p:txBody>
      </p:sp>
    </p:spTree>
  </p:cSld>
  <p:clrMapOvr>
    <a:masterClrMapping/>
  </p:clrMapOvr>
  <p:transition spd="med">
    <p:cover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a:defRPr/>
            </a:lvl1pPr>
          </a:lstStyle>
          <a:p>
            <a:pPr>
              <a:defRPr/>
            </a:pPr>
            <a:endParaRPr lang="en-US"/>
          </a:p>
        </p:txBody>
      </p:sp>
      <p:sp>
        <p:nvSpPr>
          <p:cNvPr id="6" name="Rectangle 8"/>
          <p:cNvSpPr>
            <a:spLocks noGrp="1" noChangeArrowheads="1"/>
          </p:cNvSpPr>
          <p:nvPr>
            <p:ph type="ftr" sz="quarter" idx="11"/>
          </p:nvPr>
        </p:nvSpPr>
        <p:spPr/>
        <p:txBody>
          <a:bodyPr/>
          <a:lstStyle>
            <a:lvl1pPr>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pPr>
              <a:defRPr/>
            </a:pPr>
            <a:fld id="{2DFE3960-4DF4-45A3-96C5-9646501CC062}" type="slidenum">
              <a:rPr lang="en-US"/>
              <a:pPr>
                <a:defRPr/>
              </a:pPr>
              <a:t>‹#›</a:t>
            </a:fld>
            <a:endParaRPr lang="en-US"/>
          </a:p>
        </p:txBody>
      </p:sp>
    </p:spTree>
  </p:cSld>
  <p:clrMapOvr>
    <a:masterClrMapping/>
  </p:clrMapOvr>
  <p:transition spd="med">
    <p:cover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8BFF"/>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7242175" cy="1981200"/>
            <a:chOff x="0" y="0"/>
            <a:chExt cx="4562" cy="1248"/>
          </a:xfrm>
        </p:grpSpPr>
        <p:sp>
          <p:nvSpPr>
            <p:cNvPr id="18435"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a:defRPr/>
              </a:pPr>
              <a:endParaRPr lang="en-US"/>
            </a:p>
          </p:txBody>
        </p:sp>
        <p:sp>
          <p:nvSpPr>
            <p:cNvPr id="18436"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grpSp>
      <p:sp>
        <p:nvSpPr>
          <p:cNvPr id="18437" name="Rectangle 5"/>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8438"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439"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pPr>
              <a:defRPr/>
            </a:pPr>
            <a:endParaRPr lang="en-US"/>
          </a:p>
        </p:txBody>
      </p:sp>
      <p:sp>
        <p:nvSpPr>
          <p:cNvPr id="18440"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pPr>
              <a:defRPr/>
            </a:pPr>
            <a:endParaRPr lang="en-US"/>
          </a:p>
        </p:txBody>
      </p:sp>
      <p:sp>
        <p:nvSpPr>
          <p:cNvPr id="18441"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pPr>
              <a:defRPr/>
            </a:pPr>
            <a:fld id="{95321C82-A1A3-467A-A175-D72338E446DB}"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transition spd="med">
    <p:cover dir="d"/>
  </p:transition>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6.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0000"/>
        </a:solidFill>
        <a:effectLst/>
      </p:bgPr>
    </p:bg>
    <p:spTree>
      <p:nvGrpSpPr>
        <p:cNvPr id="1" name=""/>
        <p:cNvGrpSpPr/>
        <p:nvPr/>
      </p:nvGrpSpPr>
      <p:grpSpPr>
        <a:xfrm>
          <a:off x="0" y="0"/>
          <a:ext cx="0" cy="0"/>
          <a:chOff x="0" y="0"/>
          <a:chExt cx="0" cy="0"/>
        </a:xfrm>
      </p:grpSpPr>
      <p:sp>
        <p:nvSpPr>
          <p:cNvPr id="2" name="Subtitle 1"/>
          <p:cNvSpPr>
            <a:spLocks noGrp="1"/>
          </p:cNvSpPr>
          <p:nvPr>
            <p:ph type="subTitle" sz="quarter" idx="1"/>
          </p:nvPr>
        </p:nvSpPr>
        <p:spPr/>
        <p:txBody>
          <a:bodyPr/>
          <a:lstStyle/>
          <a:p>
            <a:pPr>
              <a:defRPr/>
            </a:pPr>
            <a:endParaRPr lang="en-US"/>
          </a:p>
        </p:txBody>
      </p:sp>
      <p:sp>
        <p:nvSpPr>
          <p:cNvPr id="3" name="Title 2"/>
          <p:cNvSpPr>
            <a:spLocks noGrp="1"/>
          </p:cNvSpPr>
          <p:nvPr>
            <p:ph type="ctrTitle" sz="quarter"/>
          </p:nvPr>
        </p:nvSpPr>
        <p:spPr/>
        <p:txBody>
          <a:bodyPr/>
          <a:lstStyle/>
          <a:p>
            <a:pPr>
              <a:defRPr/>
            </a:pPr>
            <a:endParaRPr lang="en-US"/>
          </a:p>
        </p:txBody>
      </p:sp>
    </p:spTree>
  </p:cSld>
  <p:clrMapOvr>
    <a:masterClrMapping/>
  </p:clrMapOvr>
  <p:transition spd="med">
    <p:cover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showMasterPhAnim="0">
  <p:cSld>
    <p:bg>
      <p:bgPr>
        <a:solidFill>
          <a:srgbClr val="000000"/>
        </a:solidFill>
        <a:effectLst/>
      </p:bgPr>
    </p:bg>
    <p:spTree>
      <p:nvGrpSpPr>
        <p:cNvPr id="1" name=""/>
        <p:cNvGrpSpPr/>
        <p:nvPr/>
      </p:nvGrpSpPr>
      <p:grpSpPr>
        <a:xfrm>
          <a:off x="0" y="0"/>
          <a:ext cx="0" cy="0"/>
          <a:chOff x="0" y="0"/>
          <a:chExt cx="0" cy="0"/>
        </a:xfrm>
      </p:grpSpPr>
      <p:pic>
        <p:nvPicPr>
          <p:cNvPr id="5" name="Picture 4" descr="thinking.gif"/>
          <p:cNvPicPr>
            <a:picLocks noChangeAspect="1"/>
          </p:cNvPicPr>
          <p:nvPr/>
        </p:nvPicPr>
        <p:blipFill>
          <a:blip r:embed="rId3" cstate="print"/>
          <a:stretch>
            <a:fillRect/>
          </a:stretch>
        </p:blipFill>
        <p:spPr>
          <a:xfrm>
            <a:off x="274320" y="274320"/>
            <a:ext cx="3442722" cy="2743200"/>
          </a:xfrm>
          <a:prstGeom prst="rect">
            <a:avLst/>
          </a:prstGeom>
        </p:spPr>
      </p:pic>
      <p:sp>
        <p:nvSpPr>
          <p:cNvPr id="7170" name="Rectangle 2"/>
          <p:cNvSpPr>
            <a:spLocks noGrp="1" noChangeArrowheads="1"/>
          </p:cNvSpPr>
          <p:nvPr>
            <p:ph type="title"/>
          </p:nvPr>
        </p:nvSpPr>
        <p:spPr>
          <a:xfrm>
            <a:off x="3505200" y="381000"/>
            <a:ext cx="5486400" cy="2362200"/>
          </a:xfrm>
        </p:spPr>
        <p:txBody>
          <a:bodyPr anchor="t"/>
          <a:lstStyle/>
          <a:p>
            <a:pPr eaLnBrk="1" hangingPunct="1">
              <a:defRPr/>
            </a:pPr>
            <a:r>
              <a:rPr lang="en-US" b="1" dirty="0" smtClean="0">
                <a:solidFill>
                  <a:srgbClr val="FFFF00"/>
                </a:solidFill>
                <a:latin typeface="Bookman Old Style" pitchFamily="18" charset="0"/>
              </a:rPr>
              <a:t> You Can’t Choose Your Own Way</a:t>
            </a:r>
          </a:p>
        </p:txBody>
      </p:sp>
      <p:sp>
        <p:nvSpPr>
          <p:cNvPr id="7171" name="Rectangle 3"/>
          <p:cNvSpPr>
            <a:spLocks noGrp="1" noChangeArrowheads="1"/>
          </p:cNvSpPr>
          <p:nvPr>
            <p:ph type="body" idx="1"/>
          </p:nvPr>
        </p:nvSpPr>
        <p:spPr>
          <a:xfrm>
            <a:off x="685800" y="3048000"/>
            <a:ext cx="7772400" cy="3276600"/>
          </a:xfrm>
        </p:spPr>
        <p:txBody>
          <a:bodyPr/>
          <a:lstStyle/>
          <a:p>
            <a:pPr algn="ctr" eaLnBrk="1" hangingPunct="1">
              <a:spcBef>
                <a:spcPts val="600"/>
              </a:spcBef>
              <a:spcAft>
                <a:spcPts val="600"/>
              </a:spcAft>
              <a:buFont typeface="Wingdings" pitchFamily="2" charset="2"/>
              <a:buNone/>
              <a:defRPr/>
            </a:pPr>
            <a:r>
              <a:rPr lang="en-US" sz="3600" b="1" dirty="0" smtClean="0">
                <a:effectLst/>
                <a:latin typeface="Times New Roman" pitchFamily="18" charset="0"/>
                <a:cs typeface="Times New Roman" pitchFamily="18" charset="0"/>
              </a:rPr>
              <a:t>John 14:6.</a:t>
            </a:r>
          </a:p>
          <a:p>
            <a:pPr algn="ctr" eaLnBrk="1" hangingPunct="1">
              <a:spcBef>
                <a:spcPts val="600"/>
              </a:spcBef>
              <a:spcAft>
                <a:spcPts val="600"/>
              </a:spcAft>
              <a:buFont typeface="Wingdings" pitchFamily="2" charset="2"/>
              <a:buNone/>
              <a:defRPr/>
            </a:pPr>
            <a:r>
              <a:rPr lang="en-US" sz="3600" b="1" dirty="0" smtClean="0">
                <a:solidFill>
                  <a:srgbClr val="FFFFFF"/>
                </a:solidFill>
                <a:effectLst/>
                <a:latin typeface="Times New Roman" pitchFamily="18" charset="0"/>
                <a:cs typeface="Times New Roman" pitchFamily="18" charset="0"/>
              </a:rPr>
              <a:t>Psa. 119:89.</a:t>
            </a:r>
          </a:p>
          <a:p>
            <a:pPr algn="ctr" eaLnBrk="1" hangingPunct="1">
              <a:spcBef>
                <a:spcPts val="600"/>
              </a:spcBef>
              <a:spcAft>
                <a:spcPts val="600"/>
              </a:spcAft>
              <a:buFont typeface="Wingdings" pitchFamily="2" charset="2"/>
              <a:buNone/>
              <a:defRPr/>
            </a:pPr>
            <a:r>
              <a:rPr lang="en-US" sz="3600" b="1" dirty="0" smtClean="0">
                <a:solidFill>
                  <a:srgbClr val="FFFFFF"/>
                </a:solidFill>
                <a:effectLst/>
                <a:latin typeface="Times New Roman" pitchFamily="18" charset="0"/>
                <a:cs typeface="Times New Roman" pitchFamily="18" charset="0"/>
              </a:rPr>
              <a:t>Mt. 15:9, 13.</a:t>
            </a:r>
          </a:p>
          <a:p>
            <a:pPr algn="ctr" eaLnBrk="1" hangingPunct="1">
              <a:spcBef>
                <a:spcPts val="600"/>
              </a:spcBef>
              <a:spcAft>
                <a:spcPts val="600"/>
              </a:spcAft>
              <a:buFont typeface="Wingdings" pitchFamily="2" charset="2"/>
              <a:buNone/>
              <a:defRPr/>
            </a:pPr>
            <a:endParaRPr lang="en-US" sz="3600" b="1" dirty="0" smtClean="0">
              <a:solidFill>
                <a:srgbClr val="FFFFFF"/>
              </a:solidFill>
              <a:effectLst/>
              <a:latin typeface="Times New Roman" pitchFamily="18" charset="0"/>
              <a:cs typeface="Times New Roman" pitchFamily="18" charset="0"/>
            </a:endParaRPr>
          </a:p>
          <a:p>
            <a:pPr algn="ctr" eaLnBrk="1" hangingPunct="1">
              <a:spcBef>
                <a:spcPts val="600"/>
              </a:spcBef>
              <a:spcAft>
                <a:spcPts val="600"/>
              </a:spcAft>
              <a:buFont typeface="Wingdings" pitchFamily="2" charset="2"/>
              <a:buNone/>
              <a:defRPr/>
            </a:pPr>
            <a:endParaRPr lang="en-US" sz="3600" b="1" dirty="0" smtClean="0">
              <a:solidFill>
                <a:srgbClr val="FFFFFF"/>
              </a:solidFill>
              <a:effectLst/>
              <a:latin typeface="Times New Roman" pitchFamily="18" charset="0"/>
              <a:cs typeface="Times New Roman" pitchFamily="18" charset="0"/>
            </a:endParaRPr>
          </a:p>
          <a:p>
            <a:pPr marL="0" indent="0" algn="ctr" eaLnBrk="1" hangingPunct="1">
              <a:spcBef>
                <a:spcPts val="1200"/>
              </a:spcBef>
              <a:spcAft>
                <a:spcPts val="1200"/>
              </a:spcAft>
              <a:buFont typeface="Wingdings" pitchFamily="2" charset="2"/>
              <a:buNone/>
              <a:defRPr/>
            </a:pPr>
            <a:r>
              <a:rPr lang="en-US" sz="3600" b="1" dirty="0" smtClean="0">
                <a:solidFill>
                  <a:srgbClr val="FFFFFF"/>
                </a:solidFill>
                <a:effectLst/>
                <a:latin typeface="Times New Roman" pitchFamily="18" charset="0"/>
                <a:cs typeface="Times New Roman" pitchFamily="18" charset="0"/>
              </a:rPr>
              <a:t> </a:t>
            </a:r>
            <a:endParaRPr lang="en-US" b="1" dirty="0" smtClean="0">
              <a:solidFill>
                <a:srgbClr val="FFFFFF"/>
              </a:solidFill>
              <a:effectLst/>
              <a:latin typeface="Times New Roman" pitchFamily="18" charset="0"/>
              <a:cs typeface="Times New Roman" pitchFamily="18" charset="0"/>
            </a:endParaRPr>
          </a:p>
        </p:txBody>
      </p:sp>
    </p:spTree>
  </p:cSld>
  <p:clrMapOvr>
    <a:masterClrMapping/>
  </p:clrMapOvr>
  <p:transition spd="med">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box(in)">
                                      <p:cBhvr>
                                        <p:cTn id="7" dur="1000"/>
                                        <p:tgtEl>
                                          <p:spTgt spid="7171">
                                            <p:txEl>
                                              <p:pRg st="0" end="0"/>
                                            </p:txEl>
                                          </p:spTgt>
                                        </p:tgtEl>
                                      </p:cBhvr>
                                    </p:animEffect>
                                  </p:childTnLst>
                                </p:cTn>
                              </p:par>
                            </p:childTnLst>
                          </p:cTn>
                        </p:par>
                        <p:par>
                          <p:cTn id="8" fill="hold">
                            <p:stCondLst>
                              <p:cond delay="1000"/>
                            </p:stCondLst>
                            <p:childTnLst>
                              <p:par>
                                <p:cTn id="9" presetID="4" presetClass="entr" presetSubtype="16" fill="hold" grpId="0" nodeType="afterEffect">
                                  <p:stCondLst>
                                    <p:cond delay="0"/>
                                  </p:stCondLst>
                                  <p:childTnLst>
                                    <p:set>
                                      <p:cBhvr>
                                        <p:cTn id="10" dur="1" fill="hold">
                                          <p:stCondLst>
                                            <p:cond delay="0"/>
                                          </p:stCondLst>
                                        </p:cTn>
                                        <p:tgtEl>
                                          <p:spTgt spid="7171">
                                            <p:txEl>
                                              <p:pRg st="1" end="1"/>
                                            </p:txEl>
                                          </p:spTgt>
                                        </p:tgtEl>
                                        <p:attrNameLst>
                                          <p:attrName>style.visibility</p:attrName>
                                        </p:attrNameLst>
                                      </p:cBhvr>
                                      <p:to>
                                        <p:strVal val="visible"/>
                                      </p:to>
                                    </p:set>
                                    <p:animEffect transition="in" filter="box(in)">
                                      <p:cBhvr>
                                        <p:cTn id="11" dur="1000"/>
                                        <p:tgtEl>
                                          <p:spTgt spid="7171">
                                            <p:txEl>
                                              <p:pRg st="1" end="1"/>
                                            </p:txEl>
                                          </p:spTgt>
                                        </p:tgtEl>
                                      </p:cBhvr>
                                    </p:animEffect>
                                  </p:childTnLst>
                                </p:cTn>
                              </p:par>
                            </p:childTnLst>
                          </p:cTn>
                        </p:par>
                        <p:par>
                          <p:cTn id="12" fill="hold">
                            <p:stCondLst>
                              <p:cond delay="2000"/>
                            </p:stCondLst>
                            <p:childTnLst>
                              <p:par>
                                <p:cTn id="13" presetID="4" presetClass="entr" presetSubtype="16" fill="hold" grpId="0" nodeType="afterEffect">
                                  <p:stCondLst>
                                    <p:cond delay="0"/>
                                  </p:stCondLst>
                                  <p:childTnLst>
                                    <p:set>
                                      <p:cBhvr>
                                        <p:cTn id="14" dur="1" fill="hold">
                                          <p:stCondLst>
                                            <p:cond delay="0"/>
                                          </p:stCondLst>
                                        </p:cTn>
                                        <p:tgtEl>
                                          <p:spTgt spid="7171">
                                            <p:txEl>
                                              <p:pRg st="2" end="2"/>
                                            </p:txEl>
                                          </p:spTgt>
                                        </p:tgtEl>
                                        <p:attrNameLst>
                                          <p:attrName>style.visibility</p:attrName>
                                        </p:attrNameLst>
                                      </p:cBhvr>
                                      <p:to>
                                        <p:strVal val="visible"/>
                                      </p:to>
                                    </p:set>
                                    <p:animEffect transition="in" filter="box(in)">
                                      <p:cBhvr>
                                        <p:cTn id="15" dur="1000"/>
                                        <p:tgtEl>
                                          <p:spTgt spid="71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showMasterSp="0" showMasterPhAnim="0">
  <p:cSld>
    <p:bg>
      <p:bgPr>
        <a:solidFill>
          <a:srgbClr val="000000"/>
        </a:solidFill>
        <a:effectLst/>
      </p:bgPr>
    </p:bg>
    <p:spTree>
      <p:nvGrpSpPr>
        <p:cNvPr id="1" name=""/>
        <p:cNvGrpSpPr/>
        <p:nvPr/>
      </p:nvGrpSpPr>
      <p:grpSpPr>
        <a:xfrm>
          <a:off x="0" y="0"/>
          <a:ext cx="0" cy="0"/>
          <a:chOff x="0" y="0"/>
          <a:chExt cx="0" cy="0"/>
        </a:xfrm>
      </p:grpSpPr>
      <p:pic>
        <p:nvPicPr>
          <p:cNvPr id="44033" name="Picture 1" descr="C:\Program Files\Microsoft Office\MEDIA\CAGCAT10\j0149407.wmf"/>
          <p:cNvPicPr>
            <a:picLocks noChangeAspect="1" noChangeArrowheads="1"/>
          </p:cNvPicPr>
          <p:nvPr/>
        </p:nvPicPr>
        <p:blipFill>
          <a:blip r:embed="rId3" cstate="print"/>
          <a:srcRect/>
          <a:stretch>
            <a:fillRect/>
          </a:stretch>
        </p:blipFill>
        <p:spPr bwMode="auto">
          <a:xfrm>
            <a:off x="274318" y="274319"/>
            <a:ext cx="2304217" cy="2743200"/>
          </a:xfrm>
          <a:prstGeom prst="rect">
            <a:avLst/>
          </a:prstGeom>
          <a:noFill/>
        </p:spPr>
      </p:pic>
      <p:sp>
        <p:nvSpPr>
          <p:cNvPr id="7171" name="Rectangle 3"/>
          <p:cNvSpPr>
            <a:spLocks noGrp="1" noChangeArrowheads="1"/>
          </p:cNvSpPr>
          <p:nvPr>
            <p:ph type="body" idx="1"/>
          </p:nvPr>
        </p:nvSpPr>
        <p:spPr>
          <a:xfrm>
            <a:off x="2057400" y="2286000"/>
            <a:ext cx="6400800" cy="4038600"/>
          </a:xfrm>
        </p:spPr>
        <p:txBody>
          <a:bodyPr/>
          <a:lstStyle/>
          <a:p>
            <a:pPr algn="ctr" eaLnBrk="1" hangingPunct="1">
              <a:spcBef>
                <a:spcPts val="600"/>
              </a:spcBef>
              <a:spcAft>
                <a:spcPts val="600"/>
              </a:spcAft>
              <a:buFont typeface="Wingdings" pitchFamily="2" charset="2"/>
              <a:buNone/>
              <a:defRPr/>
            </a:pPr>
            <a:r>
              <a:rPr lang="en-US" sz="3600" b="1" dirty="0" smtClean="0">
                <a:solidFill>
                  <a:srgbClr val="FFFFFF"/>
                </a:solidFill>
                <a:effectLst/>
                <a:latin typeface="Times New Roman" pitchFamily="18" charset="0"/>
                <a:cs typeface="Times New Roman" pitchFamily="18" charset="0"/>
              </a:rPr>
              <a:t>Mt. 16:18; Ac. 2; Psa. 127:1.</a:t>
            </a:r>
          </a:p>
          <a:p>
            <a:pPr algn="ctr" eaLnBrk="1" hangingPunct="1">
              <a:spcBef>
                <a:spcPts val="600"/>
              </a:spcBef>
              <a:spcAft>
                <a:spcPts val="600"/>
              </a:spcAft>
              <a:buFont typeface="Wingdings" pitchFamily="2" charset="2"/>
              <a:buNone/>
              <a:defRPr/>
            </a:pPr>
            <a:r>
              <a:rPr lang="en-US" sz="3600" b="1" dirty="0" smtClean="0">
                <a:solidFill>
                  <a:srgbClr val="FFFFFF"/>
                </a:solidFill>
                <a:effectLst/>
                <a:latin typeface="Times New Roman" pitchFamily="18" charset="0"/>
                <a:cs typeface="Times New Roman" pitchFamily="18" charset="0"/>
              </a:rPr>
              <a:t>Heb. 8:5; Col. 3:17.</a:t>
            </a:r>
          </a:p>
          <a:p>
            <a:pPr algn="ctr" eaLnBrk="1" hangingPunct="1">
              <a:spcBef>
                <a:spcPts val="600"/>
              </a:spcBef>
              <a:spcAft>
                <a:spcPts val="600"/>
              </a:spcAft>
              <a:buFont typeface="Wingdings" pitchFamily="2" charset="2"/>
              <a:buNone/>
              <a:defRPr/>
            </a:pPr>
            <a:r>
              <a:rPr lang="en-US" sz="3600" b="1" dirty="0" smtClean="0">
                <a:solidFill>
                  <a:srgbClr val="FFFFFF"/>
                </a:solidFill>
                <a:effectLst/>
                <a:latin typeface="Times New Roman" pitchFamily="18" charset="0"/>
                <a:cs typeface="Times New Roman" pitchFamily="18" charset="0"/>
              </a:rPr>
              <a:t>Mt. 28:18; Col. 1:18; Eph. 5:23.</a:t>
            </a:r>
          </a:p>
          <a:p>
            <a:pPr algn="ctr" eaLnBrk="1" hangingPunct="1">
              <a:spcBef>
                <a:spcPts val="600"/>
              </a:spcBef>
              <a:spcAft>
                <a:spcPts val="600"/>
              </a:spcAft>
              <a:buFont typeface="Wingdings" pitchFamily="2" charset="2"/>
              <a:buNone/>
              <a:defRPr/>
            </a:pPr>
            <a:r>
              <a:rPr lang="en-US" sz="3600" b="1" dirty="0" smtClean="0">
                <a:solidFill>
                  <a:srgbClr val="FFFF00"/>
                </a:solidFill>
                <a:effectLst/>
                <a:latin typeface="Times New Roman" pitchFamily="18" charset="0"/>
                <a:cs typeface="Times New Roman" pitchFamily="18" charset="0"/>
              </a:rPr>
              <a:t>Ac. 20:7; 1 Cor. 16:1-2; Eph. 5:19; Col. 3:16; Ac. 2:42;       2 Tim. 4:2.</a:t>
            </a:r>
          </a:p>
          <a:p>
            <a:pPr algn="ctr" eaLnBrk="1" hangingPunct="1">
              <a:spcBef>
                <a:spcPts val="600"/>
              </a:spcBef>
              <a:spcAft>
                <a:spcPts val="600"/>
              </a:spcAft>
              <a:buFont typeface="Wingdings" pitchFamily="2" charset="2"/>
              <a:buNone/>
              <a:defRPr/>
            </a:pPr>
            <a:endParaRPr lang="en-US" sz="3600" b="1" dirty="0" smtClean="0">
              <a:solidFill>
                <a:srgbClr val="FFFFFF"/>
              </a:solidFill>
              <a:effectLst/>
              <a:latin typeface="Times New Roman" pitchFamily="18" charset="0"/>
              <a:cs typeface="Times New Roman" pitchFamily="18" charset="0"/>
            </a:endParaRPr>
          </a:p>
          <a:p>
            <a:pPr algn="ctr" eaLnBrk="1" hangingPunct="1">
              <a:spcBef>
                <a:spcPts val="600"/>
              </a:spcBef>
              <a:spcAft>
                <a:spcPts val="600"/>
              </a:spcAft>
              <a:buFont typeface="Wingdings" pitchFamily="2" charset="2"/>
              <a:buNone/>
              <a:defRPr/>
            </a:pPr>
            <a:endParaRPr lang="en-US" sz="3600" b="1" dirty="0" smtClean="0">
              <a:solidFill>
                <a:srgbClr val="FFFFFF"/>
              </a:solidFill>
              <a:effectLst/>
              <a:latin typeface="Times New Roman" pitchFamily="18" charset="0"/>
              <a:cs typeface="Times New Roman" pitchFamily="18" charset="0"/>
            </a:endParaRPr>
          </a:p>
          <a:p>
            <a:pPr marL="0" indent="0" algn="ctr" eaLnBrk="1" hangingPunct="1">
              <a:spcBef>
                <a:spcPts val="1200"/>
              </a:spcBef>
              <a:spcAft>
                <a:spcPts val="1200"/>
              </a:spcAft>
              <a:buFont typeface="Wingdings" pitchFamily="2" charset="2"/>
              <a:buNone/>
              <a:defRPr/>
            </a:pPr>
            <a:r>
              <a:rPr lang="en-US" sz="3600" b="1" dirty="0" smtClean="0">
                <a:solidFill>
                  <a:srgbClr val="FFFFFF"/>
                </a:solidFill>
                <a:effectLst/>
                <a:latin typeface="Times New Roman" pitchFamily="18" charset="0"/>
                <a:cs typeface="Times New Roman" pitchFamily="18" charset="0"/>
              </a:rPr>
              <a:t> </a:t>
            </a:r>
            <a:endParaRPr lang="en-US" b="1" dirty="0" smtClean="0">
              <a:solidFill>
                <a:srgbClr val="FFFFFF"/>
              </a:solidFill>
              <a:effectLst/>
              <a:latin typeface="Times New Roman" pitchFamily="18" charset="0"/>
              <a:cs typeface="Times New Roman" pitchFamily="18" charset="0"/>
            </a:endParaRPr>
          </a:p>
        </p:txBody>
      </p:sp>
      <p:sp>
        <p:nvSpPr>
          <p:cNvPr id="7" name="Rectangle 2"/>
          <p:cNvSpPr>
            <a:spLocks noGrp="1" noChangeArrowheads="1"/>
          </p:cNvSpPr>
          <p:nvPr>
            <p:ph type="title"/>
          </p:nvPr>
        </p:nvSpPr>
        <p:spPr>
          <a:xfrm>
            <a:off x="3429000" y="457200"/>
            <a:ext cx="5410200" cy="1676400"/>
          </a:xfrm>
        </p:spPr>
        <p:txBody>
          <a:bodyPr anchor="t"/>
          <a:lstStyle/>
          <a:p>
            <a:pPr eaLnBrk="1" hangingPunct="1">
              <a:defRPr/>
            </a:pPr>
            <a:r>
              <a:rPr lang="en-US" b="1" dirty="0" smtClean="0">
                <a:solidFill>
                  <a:srgbClr val="FF66FF"/>
                </a:solidFill>
                <a:latin typeface="Bookman Old Style" pitchFamily="18" charset="0"/>
              </a:rPr>
              <a:t>The Church Of God’s Choice</a:t>
            </a:r>
          </a:p>
        </p:txBody>
      </p:sp>
    </p:spTree>
  </p:cSld>
  <p:clrMapOvr>
    <a:masterClrMapping/>
  </p:clrMapOvr>
  <p:transition spd="med">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box(in)">
                                      <p:cBhvr>
                                        <p:cTn id="7" dur="1000"/>
                                        <p:tgtEl>
                                          <p:spTgt spid="7171">
                                            <p:txEl>
                                              <p:pRg st="0" end="0"/>
                                            </p:txEl>
                                          </p:spTgt>
                                        </p:tgtEl>
                                      </p:cBhvr>
                                    </p:animEffect>
                                  </p:childTnLst>
                                </p:cTn>
                              </p:par>
                            </p:childTnLst>
                          </p:cTn>
                        </p:par>
                        <p:par>
                          <p:cTn id="8" fill="hold">
                            <p:stCondLst>
                              <p:cond delay="1000"/>
                            </p:stCondLst>
                            <p:childTnLst>
                              <p:par>
                                <p:cTn id="9" presetID="4" presetClass="entr" presetSubtype="16" fill="hold" grpId="0" nodeType="afterEffect">
                                  <p:stCondLst>
                                    <p:cond delay="0"/>
                                  </p:stCondLst>
                                  <p:childTnLst>
                                    <p:set>
                                      <p:cBhvr>
                                        <p:cTn id="10" dur="1" fill="hold">
                                          <p:stCondLst>
                                            <p:cond delay="0"/>
                                          </p:stCondLst>
                                        </p:cTn>
                                        <p:tgtEl>
                                          <p:spTgt spid="7171">
                                            <p:txEl>
                                              <p:pRg st="1" end="1"/>
                                            </p:txEl>
                                          </p:spTgt>
                                        </p:tgtEl>
                                        <p:attrNameLst>
                                          <p:attrName>style.visibility</p:attrName>
                                        </p:attrNameLst>
                                      </p:cBhvr>
                                      <p:to>
                                        <p:strVal val="visible"/>
                                      </p:to>
                                    </p:set>
                                    <p:animEffect transition="in" filter="box(in)">
                                      <p:cBhvr>
                                        <p:cTn id="11" dur="1000"/>
                                        <p:tgtEl>
                                          <p:spTgt spid="7171">
                                            <p:txEl>
                                              <p:pRg st="1" end="1"/>
                                            </p:txEl>
                                          </p:spTgt>
                                        </p:tgtEl>
                                      </p:cBhvr>
                                    </p:animEffect>
                                  </p:childTnLst>
                                </p:cTn>
                              </p:par>
                            </p:childTnLst>
                          </p:cTn>
                        </p:par>
                        <p:par>
                          <p:cTn id="12" fill="hold">
                            <p:stCondLst>
                              <p:cond delay="2000"/>
                            </p:stCondLst>
                            <p:childTnLst>
                              <p:par>
                                <p:cTn id="13" presetID="4" presetClass="entr" presetSubtype="16" fill="hold" grpId="0" nodeType="afterEffect">
                                  <p:stCondLst>
                                    <p:cond delay="0"/>
                                  </p:stCondLst>
                                  <p:childTnLst>
                                    <p:set>
                                      <p:cBhvr>
                                        <p:cTn id="14" dur="1" fill="hold">
                                          <p:stCondLst>
                                            <p:cond delay="0"/>
                                          </p:stCondLst>
                                        </p:cTn>
                                        <p:tgtEl>
                                          <p:spTgt spid="7171">
                                            <p:txEl>
                                              <p:pRg st="2" end="2"/>
                                            </p:txEl>
                                          </p:spTgt>
                                        </p:tgtEl>
                                        <p:attrNameLst>
                                          <p:attrName>style.visibility</p:attrName>
                                        </p:attrNameLst>
                                      </p:cBhvr>
                                      <p:to>
                                        <p:strVal val="visible"/>
                                      </p:to>
                                    </p:set>
                                    <p:animEffect transition="in" filter="box(in)">
                                      <p:cBhvr>
                                        <p:cTn id="15" dur="1000"/>
                                        <p:tgtEl>
                                          <p:spTgt spid="7171">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7171">
                                            <p:txEl>
                                              <p:pRg st="3" end="3"/>
                                            </p:txEl>
                                          </p:spTgt>
                                        </p:tgtEl>
                                        <p:attrNameLst>
                                          <p:attrName>style.visibility</p:attrName>
                                        </p:attrNameLst>
                                      </p:cBhvr>
                                      <p:to>
                                        <p:strVal val="visible"/>
                                      </p:to>
                                    </p:set>
                                    <p:animEffect transition="in" filter="box(in)">
                                      <p:cBhvr>
                                        <p:cTn id="20" dur="500"/>
                                        <p:tgtEl>
                                          <p:spTgt spid="71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rgbClr val="000000"/>
        </a:solidFill>
        <a:effectLst/>
      </p:bgPr>
    </p:bg>
    <p:spTree>
      <p:nvGrpSpPr>
        <p:cNvPr id="1" name=""/>
        <p:cNvGrpSpPr/>
        <p:nvPr/>
      </p:nvGrpSpPr>
      <p:grpSpPr>
        <a:xfrm>
          <a:off x="0" y="0"/>
          <a:ext cx="0" cy="0"/>
          <a:chOff x="0" y="0"/>
          <a:chExt cx="0" cy="0"/>
        </a:xfrm>
      </p:grpSpPr>
      <p:graphicFrame>
        <p:nvGraphicFramePr>
          <p:cNvPr id="1026" name="Object 5"/>
          <p:cNvGraphicFramePr>
            <a:graphicFrameLocks noChangeAspect="1"/>
          </p:cNvGraphicFramePr>
          <p:nvPr/>
        </p:nvGraphicFramePr>
        <p:xfrm>
          <a:off x="219075" y="19050"/>
          <a:ext cx="2524125" cy="1885950"/>
        </p:xfrm>
        <a:graphic>
          <a:graphicData uri="http://schemas.openxmlformats.org/presentationml/2006/ole">
            <p:oleObj spid="_x0000_s39938" name="Drawing" r:id="rId4" imgW="2523960" imgH="1886040" progId="">
              <p:embed/>
            </p:oleObj>
          </a:graphicData>
        </a:graphic>
      </p:graphicFrame>
      <p:sp>
        <p:nvSpPr>
          <p:cNvPr id="13318" name="Text Box 6"/>
          <p:cNvSpPr txBox="1">
            <a:spLocks noChangeArrowheads="1"/>
          </p:cNvSpPr>
          <p:nvPr/>
        </p:nvSpPr>
        <p:spPr bwMode="auto">
          <a:xfrm>
            <a:off x="609600" y="1828800"/>
            <a:ext cx="8153400" cy="6801862"/>
          </a:xfrm>
          <a:prstGeom prst="rect">
            <a:avLst/>
          </a:prstGeom>
          <a:noFill/>
          <a:ln w="9525">
            <a:noFill/>
            <a:miter lim="800000"/>
            <a:headEnd/>
            <a:tailEnd/>
          </a:ln>
        </p:spPr>
        <p:txBody>
          <a:bodyPr wrap="square">
            <a:spAutoFit/>
          </a:bodyPr>
          <a:lstStyle/>
          <a:p>
            <a:pPr marL="514350" lvl="0" indent="-514350">
              <a:spcBef>
                <a:spcPts val="1200"/>
              </a:spcBef>
              <a:spcAft>
                <a:spcPts val="1200"/>
              </a:spcAft>
              <a:buClr>
                <a:schemeClr val="tx1"/>
              </a:buClr>
              <a:buFont typeface="+mj-lt"/>
              <a:buAutoNum type="arabicPeriod"/>
            </a:pPr>
            <a:r>
              <a:rPr lang="en-US" sz="2800" b="1" dirty="0" smtClean="0">
                <a:latin typeface="Times New Roman" pitchFamily="18" charset="0"/>
                <a:cs typeface="Times New Roman" pitchFamily="18" charset="0"/>
              </a:rPr>
              <a:t>Your eternal destiny will be determined by the choices you make on earth. </a:t>
            </a:r>
          </a:p>
          <a:p>
            <a:pPr marL="514350" lvl="0" indent="-514350">
              <a:spcBef>
                <a:spcPts val="1200"/>
              </a:spcBef>
              <a:spcAft>
                <a:spcPts val="1200"/>
              </a:spcAft>
              <a:buClr>
                <a:schemeClr val="tx1"/>
              </a:buClr>
              <a:buFont typeface="+mj-lt"/>
              <a:buAutoNum type="arabicPeriod"/>
            </a:pPr>
            <a:r>
              <a:rPr lang="en-US" sz="2800" b="1" dirty="0" smtClean="0">
                <a:latin typeface="Times New Roman" pitchFamily="18" charset="0"/>
                <a:cs typeface="Times New Roman" pitchFamily="18" charset="0"/>
              </a:rPr>
              <a:t>Obey God’s choice to be saved:  </a:t>
            </a:r>
            <a:r>
              <a:rPr lang="en-US" sz="2800" b="1" dirty="0" smtClean="0">
                <a:solidFill>
                  <a:srgbClr val="FFFF00"/>
                </a:solidFill>
                <a:latin typeface="Times New Roman" pitchFamily="18" charset="0"/>
                <a:cs typeface="Times New Roman" pitchFamily="18" charset="0"/>
              </a:rPr>
              <a:t>Believe</a:t>
            </a:r>
            <a:r>
              <a:rPr lang="en-US" sz="2800" b="1" dirty="0" smtClean="0">
                <a:latin typeface="Times New Roman" pitchFamily="18" charset="0"/>
                <a:cs typeface="Times New Roman" pitchFamily="18" charset="0"/>
              </a:rPr>
              <a:t> – Mk. </a:t>
            </a:r>
            <a:r>
              <a:rPr lang="en-US" sz="2800" b="1" smtClean="0">
                <a:latin typeface="Times New Roman" pitchFamily="18" charset="0"/>
                <a:cs typeface="Times New Roman" pitchFamily="18" charset="0"/>
              </a:rPr>
              <a:t>16:16</a:t>
            </a:r>
            <a:r>
              <a:rPr lang="en-US" sz="2800" b="1" dirty="0" smtClean="0">
                <a:latin typeface="Times New Roman" pitchFamily="18" charset="0"/>
                <a:cs typeface="Times New Roman" pitchFamily="18" charset="0"/>
              </a:rPr>
              <a:t>.  </a:t>
            </a:r>
            <a:r>
              <a:rPr lang="en-US" sz="2800" b="1" dirty="0" smtClean="0">
                <a:solidFill>
                  <a:srgbClr val="FF66FF"/>
                </a:solidFill>
                <a:latin typeface="Times New Roman" pitchFamily="18" charset="0"/>
                <a:cs typeface="Times New Roman" pitchFamily="18" charset="0"/>
              </a:rPr>
              <a:t>Repent</a:t>
            </a:r>
            <a:r>
              <a:rPr lang="en-US" sz="2800" b="1" dirty="0" smtClean="0">
                <a:latin typeface="Times New Roman" pitchFamily="18" charset="0"/>
                <a:cs typeface="Times New Roman" pitchFamily="18" charset="0"/>
              </a:rPr>
              <a:t> – Ac. 17:30. </a:t>
            </a:r>
            <a:r>
              <a:rPr lang="en-US" sz="2800" b="1" dirty="0" smtClean="0">
                <a:solidFill>
                  <a:srgbClr val="29C7FF"/>
                </a:solidFill>
                <a:latin typeface="Times New Roman" pitchFamily="18" charset="0"/>
                <a:cs typeface="Times New Roman" pitchFamily="18" charset="0"/>
              </a:rPr>
              <a:t>Confess</a:t>
            </a:r>
            <a:r>
              <a:rPr lang="en-US" sz="2800" b="1" dirty="0" smtClean="0">
                <a:latin typeface="Times New Roman" pitchFamily="18" charset="0"/>
                <a:cs typeface="Times New Roman" pitchFamily="18" charset="0"/>
              </a:rPr>
              <a:t> – 1 Jn. 4:15. </a:t>
            </a:r>
            <a:r>
              <a:rPr lang="en-US" sz="2800" b="1" dirty="0" smtClean="0">
                <a:solidFill>
                  <a:srgbClr val="FFC000"/>
                </a:solidFill>
                <a:latin typeface="Times New Roman" pitchFamily="18" charset="0"/>
                <a:cs typeface="Times New Roman" pitchFamily="18" charset="0"/>
              </a:rPr>
              <a:t>Be Baptized</a:t>
            </a:r>
            <a:r>
              <a:rPr lang="en-US" sz="2800" b="1" dirty="0" smtClean="0">
                <a:latin typeface="Times New Roman" pitchFamily="18" charset="0"/>
                <a:cs typeface="Times New Roman" pitchFamily="18" charset="0"/>
              </a:rPr>
              <a:t> – Ac. 2:38.</a:t>
            </a:r>
          </a:p>
          <a:p>
            <a:pPr marL="514350" lvl="0" indent="-514350">
              <a:spcBef>
                <a:spcPts val="1200"/>
              </a:spcBef>
              <a:spcAft>
                <a:spcPts val="1200"/>
              </a:spcAft>
              <a:buClr>
                <a:schemeClr val="tx1"/>
              </a:buClr>
              <a:buFont typeface="+mj-lt"/>
              <a:buAutoNum type="arabicPeriod"/>
            </a:pPr>
            <a:r>
              <a:rPr lang="en-US" sz="2800" b="1" dirty="0" smtClean="0">
                <a:latin typeface="Times New Roman" pitchFamily="18" charset="0"/>
                <a:cs typeface="Times New Roman" pitchFamily="18" charset="0"/>
              </a:rPr>
              <a:t>You cannot attend the church of your choice and go to heaven. You </a:t>
            </a:r>
            <a:r>
              <a:rPr lang="en-US" sz="2800" b="1" dirty="0" smtClean="0">
                <a:solidFill>
                  <a:srgbClr val="FF66FF"/>
                </a:solidFill>
                <a:latin typeface="Times New Roman" pitchFamily="18" charset="0"/>
                <a:cs typeface="Times New Roman" pitchFamily="18" charset="0"/>
              </a:rPr>
              <a:t>MUST</a:t>
            </a:r>
            <a:r>
              <a:rPr lang="en-US" sz="2800" b="1" dirty="0" smtClean="0">
                <a:latin typeface="Times New Roman" pitchFamily="18" charset="0"/>
                <a:cs typeface="Times New Roman" pitchFamily="18" charset="0"/>
              </a:rPr>
              <a:t> attend the church of God’s choice that follows what God prescribed for men to obey and be saved!</a:t>
            </a:r>
          </a:p>
          <a:p>
            <a:pPr marL="514350" lvl="0" indent="-514350">
              <a:spcBef>
                <a:spcPts val="1200"/>
              </a:spcBef>
              <a:spcAft>
                <a:spcPts val="1200"/>
              </a:spcAft>
            </a:pPr>
            <a:endParaRPr lang="en-US" sz="2800" b="1" dirty="0" smtClean="0">
              <a:latin typeface="Times New Roman" pitchFamily="18" charset="0"/>
              <a:cs typeface="Times New Roman" pitchFamily="18" charset="0"/>
            </a:endParaRPr>
          </a:p>
          <a:p>
            <a:pPr marL="514350" indent="-514350" algn="just">
              <a:spcBef>
                <a:spcPts val="1200"/>
              </a:spcBef>
              <a:spcAft>
                <a:spcPts val="2400"/>
              </a:spcAft>
              <a:buFont typeface="+mj-lt"/>
              <a:buAutoNum type="arabicPeriod"/>
            </a:pPr>
            <a:endParaRPr lang="en-US" sz="2800" b="1" dirty="0" smtClean="0">
              <a:latin typeface="Times New Roman" pitchFamily="18" charset="0"/>
              <a:cs typeface="Times New Roman" pitchFamily="18" charset="0"/>
            </a:endParaRPr>
          </a:p>
          <a:p>
            <a:pPr marL="514350" lvl="0" indent="-514350" algn="just">
              <a:spcAft>
                <a:spcPts val="2400"/>
              </a:spcAft>
            </a:pPr>
            <a:endParaRPr lang="en-US" sz="2800" b="1" dirty="0" smtClean="0">
              <a:latin typeface="Times New Roman" pitchFamily="18" charset="0"/>
              <a:cs typeface="Times New Roman" pitchFamily="18" charset="0"/>
            </a:endParaRPr>
          </a:p>
        </p:txBody>
      </p:sp>
      <p:sp>
        <p:nvSpPr>
          <p:cNvPr id="1029" name="Text Box 11"/>
          <p:cNvSpPr txBox="1">
            <a:spLocks noChangeArrowheads="1"/>
          </p:cNvSpPr>
          <p:nvPr/>
        </p:nvSpPr>
        <p:spPr bwMode="auto">
          <a:xfrm>
            <a:off x="4191000" y="533400"/>
            <a:ext cx="2263775" cy="708025"/>
          </a:xfrm>
          <a:prstGeom prst="rect">
            <a:avLst/>
          </a:prstGeom>
          <a:solidFill>
            <a:schemeClr val="tx1"/>
          </a:solidFill>
          <a:ln w="9525">
            <a:solidFill>
              <a:srgbClr val="000000"/>
            </a:solidFill>
            <a:miter lim="800000"/>
            <a:headEnd/>
            <a:tailEnd/>
          </a:ln>
        </p:spPr>
        <p:txBody>
          <a:bodyPr wrap="none">
            <a:spAutoFit/>
          </a:bodyPr>
          <a:lstStyle/>
          <a:p>
            <a:r>
              <a:rPr lang="en-US" sz="4000" b="1" u="sng">
                <a:solidFill>
                  <a:schemeClr val="bg1"/>
                </a:solidFill>
                <a:latin typeface="Arial" charset="0"/>
              </a:rPr>
              <a:t>Lessons</a:t>
            </a:r>
          </a:p>
        </p:txBody>
      </p:sp>
    </p:spTree>
  </p:cSld>
  <p:clrMapOvr>
    <a:masterClrMapping/>
  </p:clrMapOvr>
  <p:transition spd="med">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3318">
                                            <p:txEl>
                                              <p:pRg st="0" end="0"/>
                                            </p:txEl>
                                          </p:spTgt>
                                        </p:tgtEl>
                                        <p:attrNameLst>
                                          <p:attrName>style.visibility</p:attrName>
                                        </p:attrNameLst>
                                      </p:cBhvr>
                                      <p:to>
                                        <p:strVal val="visible"/>
                                      </p:to>
                                    </p:set>
                                    <p:animEffect transition="in" filter="box(out)">
                                      <p:cBhvr>
                                        <p:cTn id="7" dur="500"/>
                                        <p:tgtEl>
                                          <p:spTgt spid="1331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3318">
                                            <p:txEl>
                                              <p:pRg st="1" end="1"/>
                                            </p:txEl>
                                          </p:spTgt>
                                        </p:tgtEl>
                                        <p:attrNameLst>
                                          <p:attrName>style.visibility</p:attrName>
                                        </p:attrNameLst>
                                      </p:cBhvr>
                                      <p:to>
                                        <p:strVal val="visible"/>
                                      </p:to>
                                    </p:set>
                                    <p:animEffect transition="in" filter="box(out)">
                                      <p:cBhvr>
                                        <p:cTn id="12" dur="500"/>
                                        <p:tgtEl>
                                          <p:spTgt spid="1331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3318">
                                            <p:txEl>
                                              <p:pRg st="2" end="2"/>
                                            </p:txEl>
                                          </p:spTgt>
                                        </p:tgtEl>
                                        <p:attrNameLst>
                                          <p:attrName>style.visibility</p:attrName>
                                        </p:attrNameLst>
                                      </p:cBhvr>
                                      <p:to>
                                        <p:strVal val="visible"/>
                                      </p:to>
                                    </p:set>
                                    <p:animEffect transition="in" filter="box(out)">
                                      <p:cBhvr>
                                        <p:cTn id="17" dur="500"/>
                                        <p:tgtEl>
                                          <p:spTgt spid="1331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8" grpId="0" uiExpand="1"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rgbClr val="000000"/>
        </a:solidFill>
        <a:effectLst/>
      </p:bgPr>
    </p:bg>
    <p:spTree>
      <p:nvGrpSpPr>
        <p:cNvPr id="1" name=""/>
        <p:cNvGrpSpPr/>
        <p:nvPr/>
      </p:nvGrpSpPr>
      <p:grpSpPr>
        <a:xfrm>
          <a:off x="0" y="0"/>
          <a:ext cx="0" cy="0"/>
          <a:chOff x="0" y="0"/>
          <a:chExt cx="0" cy="0"/>
        </a:xfrm>
      </p:grpSpPr>
      <p:graphicFrame>
        <p:nvGraphicFramePr>
          <p:cNvPr id="1026" name="Object 5"/>
          <p:cNvGraphicFramePr>
            <a:graphicFrameLocks noChangeAspect="1"/>
          </p:cNvGraphicFramePr>
          <p:nvPr/>
        </p:nvGraphicFramePr>
        <p:xfrm>
          <a:off x="219075" y="19050"/>
          <a:ext cx="2524125" cy="1885950"/>
        </p:xfrm>
        <a:graphic>
          <a:graphicData uri="http://schemas.openxmlformats.org/presentationml/2006/ole">
            <p:oleObj spid="_x0000_s70658" name="Drawing" r:id="rId4" imgW="2523960" imgH="1886040" progId="">
              <p:embed/>
            </p:oleObj>
          </a:graphicData>
        </a:graphic>
      </p:graphicFrame>
      <p:sp>
        <p:nvSpPr>
          <p:cNvPr id="13318" name="Text Box 6"/>
          <p:cNvSpPr txBox="1">
            <a:spLocks noChangeArrowheads="1"/>
          </p:cNvSpPr>
          <p:nvPr/>
        </p:nvSpPr>
        <p:spPr bwMode="auto">
          <a:xfrm>
            <a:off x="609600" y="1828800"/>
            <a:ext cx="8153400" cy="6063198"/>
          </a:xfrm>
          <a:prstGeom prst="rect">
            <a:avLst/>
          </a:prstGeom>
          <a:noFill/>
          <a:ln w="9525">
            <a:noFill/>
            <a:miter lim="800000"/>
            <a:headEnd/>
            <a:tailEnd/>
          </a:ln>
        </p:spPr>
        <p:txBody>
          <a:bodyPr wrap="square">
            <a:spAutoFit/>
          </a:bodyPr>
          <a:lstStyle/>
          <a:p>
            <a:pPr marL="514350" lvl="0" indent="-514350" algn="just">
              <a:spcBef>
                <a:spcPts val="1200"/>
              </a:spcBef>
              <a:spcAft>
                <a:spcPts val="1200"/>
              </a:spcAft>
              <a:buClr>
                <a:schemeClr val="tx1"/>
              </a:buClr>
              <a:buFont typeface="+mj-lt"/>
              <a:buAutoNum type="arabicPeriod" startAt="4"/>
            </a:pPr>
            <a:r>
              <a:rPr lang="en-US" sz="2800" b="1" dirty="0" smtClean="0">
                <a:latin typeface="Times New Roman" pitchFamily="18" charset="0"/>
                <a:cs typeface="Times New Roman" pitchFamily="18" charset="0"/>
              </a:rPr>
              <a:t>If you will believe in the one God and the One Lord, listen to the voice of the one Spirit as he speaks from the pages of the Bible, believe and obey the one faith revealed therein, submit to the one baptism, God will add you to the one body (Ac. 2:47), and you will have the one hope of heaven! </a:t>
            </a:r>
          </a:p>
          <a:p>
            <a:pPr marL="514350" lvl="0" indent="-514350">
              <a:spcBef>
                <a:spcPts val="1200"/>
              </a:spcBef>
              <a:spcAft>
                <a:spcPts val="1200"/>
              </a:spcAft>
              <a:buClr>
                <a:schemeClr val="tx1"/>
              </a:buClr>
              <a:buFont typeface="+mj-lt"/>
              <a:buAutoNum type="arabicPeriod" startAt="4"/>
            </a:pPr>
            <a:r>
              <a:rPr lang="en-US" sz="2800" b="1" dirty="0" smtClean="0">
                <a:solidFill>
                  <a:srgbClr val="FFFF00"/>
                </a:solidFill>
                <a:latin typeface="Times New Roman" pitchFamily="18" charset="0"/>
                <a:cs typeface="Times New Roman" pitchFamily="18" charset="0"/>
              </a:rPr>
              <a:t>We must accept God’s Choice to be saved!</a:t>
            </a:r>
          </a:p>
          <a:p>
            <a:pPr marL="514350" lvl="0" indent="-514350">
              <a:spcBef>
                <a:spcPts val="1200"/>
              </a:spcBef>
              <a:spcAft>
                <a:spcPts val="1200"/>
              </a:spcAft>
            </a:pPr>
            <a:endParaRPr lang="en-US" sz="2800" b="1" dirty="0" smtClean="0">
              <a:latin typeface="Times New Roman" pitchFamily="18" charset="0"/>
              <a:cs typeface="Times New Roman" pitchFamily="18" charset="0"/>
            </a:endParaRPr>
          </a:p>
          <a:p>
            <a:pPr marL="514350" indent="-514350" algn="just">
              <a:spcBef>
                <a:spcPts val="1200"/>
              </a:spcBef>
              <a:spcAft>
                <a:spcPts val="2400"/>
              </a:spcAft>
              <a:buFont typeface="+mj-lt"/>
              <a:buAutoNum type="arabicPeriod"/>
            </a:pPr>
            <a:endParaRPr lang="en-US" sz="2800" b="1" dirty="0" smtClean="0">
              <a:latin typeface="Times New Roman" pitchFamily="18" charset="0"/>
              <a:cs typeface="Times New Roman" pitchFamily="18" charset="0"/>
            </a:endParaRPr>
          </a:p>
          <a:p>
            <a:pPr marL="514350" lvl="0" indent="-514350" algn="just">
              <a:spcAft>
                <a:spcPts val="2400"/>
              </a:spcAft>
            </a:pPr>
            <a:endParaRPr lang="en-US" sz="2800" b="1" dirty="0" smtClean="0">
              <a:latin typeface="Times New Roman" pitchFamily="18" charset="0"/>
              <a:cs typeface="Times New Roman" pitchFamily="18" charset="0"/>
            </a:endParaRPr>
          </a:p>
        </p:txBody>
      </p:sp>
      <p:sp>
        <p:nvSpPr>
          <p:cNvPr id="1029" name="Text Box 11"/>
          <p:cNvSpPr txBox="1">
            <a:spLocks noChangeArrowheads="1"/>
          </p:cNvSpPr>
          <p:nvPr/>
        </p:nvSpPr>
        <p:spPr bwMode="auto">
          <a:xfrm>
            <a:off x="4191000" y="533400"/>
            <a:ext cx="2263775" cy="708025"/>
          </a:xfrm>
          <a:prstGeom prst="rect">
            <a:avLst/>
          </a:prstGeom>
          <a:solidFill>
            <a:schemeClr val="tx1"/>
          </a:solidFill>
          <a:ln w="9525">
            <a:solidFill>
              <a:srgbClr val="000000"/>
            </a:solidFill>
            <a:miter lim="800000"/>
            <a:headEnd/>
            <a:tailEnd/>
          </a:ln>
        </p:spPr>
        <p:txBody>
          <a:bodyPr wrap="none">
            <a:spAutoFit/>
          </a:bodyPr>
          <a:lstStyle/>
          <a:p>
            <a:r>
              <a:rPr lang="en-US" sz="4000" b="1" u="sng">
                <a:solidFill>
                  <a:schemeClr val="bg1"/>
                </a:solidFill>
                <a:latin typeface="Arial" charset="0"/>
              </a:rPr>
              <a:t>Lessons</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3318">
                                            <p:txEl>
                                              <p:pRg st="0" end="0"/>
                                            </p:txEl>
                                          </p:spTgt>
                                        </p:tgtEl>
                                        <p:attrNameLst>
                                          <p:attrName>style.visibility</p:attrName>
                                        </p:attrNameLst>
                                      </p:cBhvr>
                                      <p:to>
                                        <p:strVal val="visible"/>
                                      </p:to>
                                    </p:set>
                                    <p:animEffect transition="in" filter="box(out)">
                                      <p:cBhvr>
                                        <p:cTn id="7" dur="500"/>
                                        <p:tgtEl>
                                          <p:spTgt spid="1331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3318">
                                            <p:txEl>
                                              <p:pRg st="1" end="1"/>
                                            </p:txEl>
                                          </p:spTgt>
                                        </p:tgtEl>
                                        <p:attrNameLst>
                                          <p:attrName>style.visibility</p:attrName>
                                        </p:attrNameLst>
                                      </p:cBhvr>
                                      <p:to>
                                        <p:strVal val="visible"/>
                                      </p:to>
                                    </p:set>
                                    <p:animEffect transition="in" filter="box(out)">
                                      <p:cBhvr>
                                        <p:cTn id="12" dur="500"/>
                                        <p:tgtEl>
                                          <p:spTgt spid="1331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8"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accent4">
            <a:lumMod val="10000"/>
          </a:schemeClr>
        </a:solidFill>
        <a:effectLst/>
      </p:bgPr>
    </p:bg>
    <p:spTree>
      <p:nvGrpSpPr>
        <p:cNvPr id="1" name=""/>
        <p:cNvGrpSpPr/>
        <p:nvPr/>
      </p:nvGrpSpPr>
      <p:grpSpPr>
        <a:xfrm>
          <a:off x="0" y="0"/>
          <a:ext cx="0" cy="0"/>
          <a:chOff x="0" y="0"/>
          <a:chExt cx="0" cy="0"/>
        </a:xfrm>
      </p:grpSpPr>
      <p:pic>
        <p:nvPicPr>
          <p:cNvPr id="6" name="Picture 5" descr="thinking.gif"/>
          <p:cNvPicPr>
            <a:picLocks noChangeAspect="1"/>
          </p:cNvPicPr>
          <p:nvPr/>
        </p:nvPicPr>
        <p:blipFill>
          <a:blip r:embed="rId3" cstate="print"/>
          <a:stretch>
            <a:fillRect/>
          </a:stretch>
        </p:blipFill>
        <p:spPr>
          <a:xfrm>
            <a:off x="990600" y="914400"/>
            <a:ext cx="6885432" cy="5486400"/>
          </a:xfrm>
          <a:prstGeom prst="rect">
            <a:avLst/>
          </a:prstGeom>
        </p:spPr>
      </p:pic>
      <p:sp>
        <p:nvSpPr>
          <p:cNvPr id="8" name="Rectangle 7"/>
          <p:cNvSpPr/>
          <p:nvPr/>
        </p:nvSpPr>
        <p:spPr>
          <a:xfrm>
            <a:off x="533400" y="228600"/>
            <a:ext cx="8077200" cy="1676400"/>
          </a:xfrm>
          <a:prstGeom prst="rect">
            <a:avLst/>
          </a:prstGeom>
          <a:noFill/>
        </p:spPr>
        <p:txBody>
          <a:bodyPr wrap="none" lIns="91440" tIns="45720" rIns="91440" bIns="45720">
            <a:prstTxWarp prst="textDoubleWave1">
              <a:avLst>
                <a:gd name="adj1" fmla="val 12500"/>
                <a:gd name="adj2" fmla="val -536"/>
              </a:avLst>
            </a:prstTxWarp>
            <a:spAutoFit/>
          </a:bodyPr>
          <a:lstStyle/>
          <a:p>
            <a:pPr algn="ctr"/>
            <a:r>
              <a:rPr lang="en-US" sz="5400" b="1" dirty="0" smtClean="0">
                <a:ln w="19050">
                  <a:solidFill>
                    <a:srgbClr val="000000"/>
                  </a:solidFill>
                  <a:prstDash val="solid"/>
                </a:ln>
                <a:solidFill>
                  <a:srgbClr val="FF66FF"/>
                </a:solidFill>
                <a:effectLst>
                  <a:outerShdw blurRad="41275" dist="20320" dir="1800000" algn="tl" rotWithShape="0">
                    <a:srgbClr val="000000">
                      <a:alpha val="40000"/>
                    </a:srgbClr>
                  </a:outerShdw>
                </a:effectLst>
                <a:latin typeface="Photina Casual Black" pitchFamily="18" charset="0"/>
              </a:rPr>
              <a:t>Do We Really Have A Choice?</a:t>
            </a:r>
            <a:endParaRPr lang="en-US" sz="5400" b="1" dirty="0">
              <a:ln w="19050">
                <a:solidFill>
                  <a:srgbClr val="000000"/>
                </a:solidFill>
                <a:prstDash val="solid"/>
              </a:ln>
              <a:solidFill>
                <a:srgbClr val="FF66FF"/>
              </a:solidFill>
              <a:effectLst>
                <a:outerShdw blurRad="41275" dist="20320" dir="1800000" algn="tl" rotWithShape="0">
                  <a:srgbClr val="000000">
                    <a:alpha val="40000"/>
                  </a:srgbClr>
                </a:outerShdw>
              </a:effectLst>
              <a:latin typeface="Photina Casual Black" pitchFamily="18" charset="0"/>
            </a:endParaRPr>
          </a:p>
        </p:txBody>
      </p:sp>
    </p:spTree>
  </p:cSld>
  <p:clrMapOvr>
    <a:masterClrMapping/>
  </p:clrMapOvr>
  <p:transition spd="slow">
    <p:cover dir="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bg>
      <p:bgPr>
        <a:solidFill>
          <a:srgbClr val="00000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2590800" y="381000"/>
            <a:ext cx="6400800" cy="1295400"/>
          </a:xfrm>
        </p:spPr>
        <p:txBody>
          <a:bodyPr anchor="t"/>
          <a:lstStyle/>
          <a:p>
            <a:pPr eaLnBrk="1" hangingPunct="1">
              <a:defRPr/>
            </a:pPr>
            <a:r>
              <a:rPr lang="en-US" b="1" dirty="0" smtClean="0">
                <a:solidFill>
                  <a:srgbClr val="FF66FF"/>
                </a:solidFill>
                <a:latin typeface="Bookman Old Style" pitchFamily="18" charset="0"/>
              </a:rPr>
              <a:t>Our Constitution </a:t>
            </a:r>
            <a:r>
              <a:rPr lang="en-US" b="1" dirty="0" smtClean="0">
                <a:solidFill>
                  <a:srgbClr val="FFFF00"/>
                </a:solidFill>
                <a:latin typeface="Bookman Old Style" pitchFamily="18" charset="0"/>
              </a:rPr>
              <a:t/>
            </a:r>
            <a:br>
              <a:rPr lang="en-US" b="1" dirty="0" smtClean="0">
                <a:solidFill>
                  <a:srgbClr val="FFFF00"/>
                </a:solidFill>
                <a:latin typeface="Bookman Old Style" pitchFamily="18" charset="0"/>
              </a:rPr>
            </a:br>
            <a:endParaRPr lang="en-US" b="1" dirty="0" smtClean="0">
              <a:solidFill>
                <a:srgbClr val="FFFF00"/>
              </a:solidFill>
              <a:latin typeface="Bookman Old Style" pitchFamily="18" charset="0"/>
            </a:endParaRPr>
          </a:p>
        </p:txBody>
      </p:sp>
      <p:sp>
        <p:nvSpPr>
          <p:cNvPr id="7171" name="Rectangle 3"/>
          <p:cNvSpPr>
            <a:spLocks noGrp="1" noChangeArrowheads="1"/>
          </p:cNvSpPr>
          <p:nvPr>
            <p:ph type="body" idx="1"/>
          </p:nvPr>
        </p:nvSpPr>
        <p:spPr>
          <a:xfrm>
            <a:off x="2743200" y="2209800"/>
            <a:ext cx="5486400" cy="3886200"/>
          </a:xfrm>
        </p:spPr>
        <p:txBody>
          <a:bodyPr/>
          <a:lstStyle/>
          <a:p>
            <a:pPr algn="ctr" eaLnBrk="1" hangingPunct="1">
              <a:spcBef>
                <a:spcPts val="600"/>
              </a:spcBef>
              <a:spcAft>
                <a:spcPts val="600"/>
              </a:spcAft>
              <a:buFont typeface="Wingdings" pitchFamily="2" charset="2"/>
              <a:buNone/>
              <a:defRPr/>
            </a:pPr>
            <a:r>
              <a:rPr lang="en-US" sz="3600" b="1" dirty="0" smtClean="0">
                <a:effectLst/>
                <a:latin typeface="Times New Roman" pitchFamily="18" charset="0"/>
                <a:cs typeface="Times New Roman" pitchFamily="18" charset="0"/>
              </a:rPr>
              <a:t>Mt. 6:24.</a:t>
            </a:r>
          </a:p>
          <a:p>
            <a:pPr algn="ctr" eaLnBrk="1" hangingPunct="1">
              <a:spcBef>
                <a:spcPts val="600"/>
              </a:spcBef>
              <a:spcAft>
                <a:spcPts val="600"/>
              </a:spcAft>
              <a:buFont typeface="Wingdings" pitchFamily="2" charset="2"/>
              <a:buNone/>
              <a:defRPr/>
            </a:pPr>
            <a:r>
              <a:rPr lang="en-US" sz="3600" b="1" dirty="0" smtClean="0">
                <a:effectLst/>
                <a:latin typeface="Times New Roman" pitchFamily="18" charset="0"/>
                <a:cs typeface="Times New Roman" pitchFamily="18" charset="0"/>
              </a:rPr>
              <a:t>Prov. 14:12.</a:t>
            </a:r>
          </a:p>
          <a:p>
            <a:pPr algn="ctr" eaLnBrk="1" hangingPunct="1">
              <a:spcBef>
                <a:spcPts val="600"/>
              </a:spcBef>
              <a:spcAft>
                <a:spcPts val="600"/>
              </a:spcAft>
              <a:buFont typeface="Wingdings" pitchFamily="2" charset="2"/>
              <a:buNone/>
              <a:defRPr/>
            </a:pPr>
            <a:r>
              <a:rPr lang="en-US" sz="3600" b="1" dirty="0" smtClean="0">
                <a:effectLst/>
                <a:latin typeface="Times New Roman" pitchFamily="18" charset="0"/>
                <a:cs typeface="Times New Roman" pitchFamily="18" charset="0"/>
              </a:rPr>
              <a:t>Jn. 12:48.</a:t>
            </a:r>
          </a:p>
          <a:p>
            <a:pPr algn="ctr" eaLnBrk="1" hangingPunct="1">
              <a:spcBef>
                <a:spcPts val="600"/>
              </a:spcBef>
              <a:spcAft>
                <a:spcPts val="600"/>
              </a:spcAft>
              <a:buFont typeface="Wingdings" pitchFamily="2" charset="2"/>
              <a:buNone/>
              <a:defRPr/>
            </a:pPr>
            <a:r>
              <a:rPr lang="en-US" sz="3600" b="1" dirty="0" smtClean="0">
                <a:effectLst/>
                <a:latin typeface="Times New Roman" pitchFamily="18" charset="0"/>
                <a:cs typeface="Times New Roman" pitchFamily="18" charset="0"/>
              </a:rPr>
              <a:t>Isa. 55:8-9.</a:t>
            </a:r>
          </a:p>
          <a:p>
            <a:pPr algn="ctr" eaLnBrk="1" hangingPunct="1">
              <a:spcBef>
                <a:spcPts val="600"/>
              </a:spcBef>
              <a:spcAft>
                <a:spcPts val="600"/>
              </a:spcAft>
              <a:buFont typeface="Wingdings" pitchFamily="2" charset="2"/>
              <a:buNone/>
              <a:defRPr/>
            </a:pPr>
            <a:r>
              <a:rPr lang="en-US" sz="3600" b="1" dirty="0" smtClean="0">
                <a:effectLst/>
                <a:latin typeface="Times New Roman" pitchFamily="18" charset="0"/>
                <a:cs typeface="Times New Roman" pitchFamily="18" charset="0"/>
              </a:rPr>
              <a:t>Gal. 1:8-9.</a:t>
            </a:r>
          </a:p>
          <a:p>
            <a:pPr algn="ctr" eaLnBrk="1" hangingPunct="1">
              <a:spcBef>
                <a:spcPts val="600"/>
              </a:spcBef>
              <a:spcAft>
                <a:spcPts val="600"/>
              </a:spcAft>
              <a:buFont typeface="Wingdings" pitchFamily="2" charset="2"/>
              <a:buNone/>
              <a:defRPr/>
            </a:pPr>
            <a:endParaRPr lang="en-US" sz="3600" b="1" dirty="0" smtClean="0">
              <a:solidFill>
                <a:srgbClr val="FFFFFF"/>
              </a:solidFill>
              <a:effectLst/>
              <a:latin typeface="Times New Roman" pitchFamily="18" charset="0"/>
              <a:cs typeface="Times New Roman" pitchFamily="18" charset="0"/>
            </a:endParaRPr>
          </a:p>
          <a:p>
            <a:pPr marL="0" indent="0" algn="ctr" eaLnBrk="1" hangingPunct="1">
              <a:spcBef>
                <a:spcPts val="1200"/>
              </a:spcBef>
              <a:spcAft>
                <a:spcPts val="1200"/>
              </a:spcAft>
              <a:buFont typeface="Wingdings" pitchFamily="2" charset="2"/>
              <a:buNone/>
              <a:defRPr/>
            </a:pPr>
            <a:r>
              <a:rPr lang="en-US" sz="3600" b="1" dirty="0" smtClean="0">
                <a:solidFill>
                  <a:srgbClr val="FFFFFF"/>
                </a:solidFill>
                <a:effectLst/>
                <a:latin typeface="Times New Roman" pitchFamily="18" charset="0"/>
                <a:cs typeface="Times New Roman" pitchFamily="18" charset="0"/>
              </a:rPr>
              <a:t> </a:t>
            </a:r>
            <a:endParaRPr lang="en-US" b="1" dirty="0" smtClean="0">
              <a:solidFill>
                <a:srgbClr val="FFFFFF"/>
              </a:solidFill>
              <a:effectLst/>
              <a:latin typeface="Times New Roman" pitchFamily="18" charset="0"/>
              <a:cs typeface="Times New Roman" pitchFamily="18" charset="0"/>
            </a:endParaRPr>
          </a:p>
        </p:txBody>
      </p:sp>
      <p:pic>
        <p:nvPicPr>
          <p:cNvPr id="5" name="Picture 4" descr="Consitiution.gif"/>
          <p:cNvPicPr>
            <a:picLocks noChangeAspect="1"/>
          </p:cNvPicPr>
          <p:nvPr/>
        </p:nvPicPr>
        <p:blipFill>
          <a:blip r:embed="rId3" cstate="print"/>
          <a:stretch>
            <a:fillRect/>
          </a:stretch>
        </p:blipFill>
        <p:spPr>
          <a:xfrm>
            <a:off x="274320" y="274320"/>
            <a:ext cx="2383137" cy="3657600"/>
          </a:xfrm>
          <a:prstGeom prst="rect">
            <a:avLst/>
          </a:prstGeom>
        </p:spPr>
      </p:pic>
    </p:spTree>
  </p:cSld>
  <p:clrMapOvr>
    <a:masterClrMapping/>
  </p:clrMapOvr>
  <p:transition spd="slow">
    <p:cover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box(out)">
                                      <p:cBhvr>
                                        <p:cTn id="7" dur="500"/>
                                        <p:tgtEl>
                                          <p:spTgt spid="7171">
                                            <p:txEl>
                                              <p:pRg st="0" end="0"/>
                                            </p:txEl>
                                          </p:spTgt>
                                        </p:tgtEl>
                                      </p:cBhvr>
                                    </p:animEffect>
                                  </p:childTnLst>
                                </p:cTn>
                              </p:par>
                            </p:childTnLst>
                          </p:cTn>
                        </p:par>
                        <p:par>
                          <p:cTn id="8" fill="hold">
                            <p:stCondLst>
                              <p:cond delay="500"/>
                            </p:stCondLst>
                            <p:childTnLst>
                              <p:par>
                                <p:cTn id="9" presetID="4" presetClass="entr" presetSubtype="32" fill="hold" grpId="0" nodeType="afterEffect">
                                  <p:stCondLst>
                                    <p:cond delay="0"/>
                                  </p:stCondLst>
                                  <p:childTnLst>
                                    <p:set>
                                      <p:cBhvr>
                                        <p:cTn id="10" dur="1" fill="hold">
                                          <p:stCondLst>
                                            <p:cond delay="0"/>
                                          </p:stCondLst>
                                        </p:cTn>
                                        <p:tgtEl>
                                          <p:spTgt spid="7171">
                                            <p:txEl>
                                              <p:pRg st="1" end="1"/>
                                            </p:txEl>
                                          </p:spTgt>
                                        </p:tgtEl>
                                        <p:attrNameLst>
                                          <p:attrName>style.visibility</p:attrName>
                                        </p:attrNameLst>
                                      </p:cBhvr>
                                      <p:to>
                                        <p:strVal val="visible"/>
                                      </p:to>
                                    </p:set>
                                    <p:animEffect transition="in" filter="box(out)">
                                      <p:cBhvr>
                                        <p:cTn id="11" dur="1000"/>
                                        <p:tgtEl>
                                          <p:spTgt spid="7171">
                                            <p:txEl>
                                              <p:pRg st="1" end="1"/>
                                            </p:txEl>
                                          </p:spTgt>
                                        </p:tgtEl>
                                      </p:cBhvr>
                                    </p:animEffect>
                                  </p:childTnLst>
                                </p:cTn>
                              </p:par>
                            </p:childTnLst>
                          </p:cTn>
                        </p:par>
                        <p:par>
                          <p:cTn id="12" fill="hold">
                            <p:stCondLst>
                              <p:cond delay="1500"/>
                            </p:stCondLst>
                            <p:childTnLst>
                              <p:par>
                                <p:cTn id="13" presetID="4" presetClass="entr" presetSubtype="32" fill="hold" grpId="0" nodeType="afterEffect">
                                  <p:stCondLst>
                                    <p:cond delay="0"/>
                                  </p:stCondLst>
                                  <p:childTnLst>
                                    <p:set>
                                      <p:cBhvr>
                                        <p:cTn id="14" dur="1" fill="hold">
                                          <p:stCondLst>
                                            <p:cond delay="0"/>
                                          </p:stCondLst>
                                        </p:cTn>
                                        <p:tgtEl>
                                          <p:spTgt spid="7171">
                                            <p:txEl>
                                              <p:pRg st="2" end="2"/>
                                            </p:txEl>
                                          </p:spTgt>
                                        </p:tgtEl>
                                        <p:attrNameLst>
                                          <p:attrName>style.visibility</p:attrName>
                                        </p:attrNameLst>
                                      </p:cBhvr>
                                      <p:to>
                                        <p:strVal val="visible"/>
                                      </p:to>
                                    </p:set>
                                    <p:animEffect transition="in" filter="box(out)">
                                      <p:cBhvr>
                                        <p:cTn id="15" dur="1000"/>
                                        <p:tgtEl>
                                          <p:spTgt spid="7171">
                                            <p:txEl>
                                              <p:pRg st="2" end="2"/>
                                            </p:txEl>
                                          </p:spTgt>
                                        </p:tgtEl>
                                      </p:cBhvr>
                                    </p:animEffect>
                                  </p:childTnLst>
                                </p:cTn>
                              </p:par>
                            </p:childTnLst>
                          </p:cTn>
                        </p:par>
                        <p:par>
                          <p:cTn id="16" fill="hold">
                            <p:stCondLst>
                              <p:cond delay="2500"/>
                            </p:stCondLst>
                            <p:childTnLst>
                              <p:par>
                                <p:cTn id="17" presetID="4" presetClass="entr" presetSubtype="32" fill="hold" grpId="0" nodeType="afterEffect">
                                  <p:stCondLst>
                                    <p:cond delay="0"/>
                                  </p:stCondLst>
                                  <p:childTnLst>
                                    <p:set>
                                      <p:cBhvr>
                                        <p:cTn id="18" dur="1" fill="hold">
                                          <p:stCondLst>
                                            <p:cond delay="0"/>
                                          </p:stCondLst>
                                        </p:cTn>
                                        <p:tgtEl>
                                          <p:spTgt spid="7171">
                                            <p:txEl>
                                              <p:pRg st="3" end="3"/>
                                            </p:txEl>
                                          </p:spTgt>
                                        </p:tgtEl>
                                        <p:attrNameLst>
                                          <p:attrName>style.visibility</p:attrName>
                                        </p:attrNameLst>
                                      </p:cBhvr>
                                      <p:to>
                                        <p:strVal val="visible"/>
                                      </p:to>
                                    </p:set>
                                    <p:animEffect transition="in" filter="box(out)">
                                      <p:cBhvr>
                                        <p:cTn id="19" dur="1000"/>
                                        <p:tgtEl>
                                          <p:spTgt spid="7171">
                                            <p:txEl>
                                              <p:pRg st="3" end="3"/>
                                            </p:txEl>
                                          </p:spTgt>
                                        </p:tgtEl>
                                      </p:cBhvr>
                                    </p:animEffect>
                                  </p:childTnLst>
                                </p:cTn>
                              </p:par>
                            </p:childTnLst>
                          </p:cTn>
                        </p:par>
                        <p:par>
                          <p:cTn id="20" fill="hold">
                            <p:stCondLst>
                              <p:cond delay="3500"/>
                            </p:stCondLst>
                            <p:childTnLst>
                              <p:par>
                                <p:cTn id="21" presetID="4" presetClass="entr" presetSubtype="32" fill="hold" grpId="0" nodeType="afterEffect">
                                  <p:stCondLst>
                                    <p:cond delay="0"/>
                                  </p:stCondLst>
                                  <p:childTnLst>
                                    <p:set>
                                      <p:cBhvr>
                                        <p:cTn id="22" dur="1" fill="hold">
                                          <p:stCondLst>
                                            <p:cond delay="0"/>
                                          </p:stCondLst>
                                        </p:cTn>
                                        <p:tgtEl>
                                          <p:spTgt spid="7171">
                                            <p:txEl>
                                              <p:pRg st="4" end="4"/>
                                            </p:txEl>
                                          </p:spTgt>
                                        </p:tgtEl>
                                        <p:attrNameLst>
                                          <p:attrName>style.visibility</p:attrName>
                                        </p:attrNameLst>
                                      </p:cBhvr>
                                      <p:to>
                                        <p:strVal val="visible"/>
                                      </p:to>
                                    </p:set>
                                    <p:animEffect transition="in" filter="box(out)">
                                      <p:cBhvr>
                                        <p:cTn id="23" dur="1000"/>
                                        <p:tgtEl>
                                          <p:spTgt spid="71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bg>
      <p:bgPr>
        <a:solidFill>
          <a:srgbClr val="00000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200400" y="381000"/>
            <a:ext cx="5943600" cy="1371600"/>
          </a:xfrm>
        </p:spPr>
        <p:txBody>
          <a:bodyPr anchor="t"/>
          <a:lstStyle/>
          <a:p>
            <a:pPr eaLnBrk="1" hangingPunct="1">
              <a:defRPr/>
            </a:pPr>
            <a:r>
              <a:rPr lang="en-US" b="1" dirty="0" smtClean="0">
                <a:solidFill>
                  <a:srgbClr val="FFFF00"/>
                </a:solidFill>
                <a:latin typeface="Bookman Old Style" pitchFamily="18" charset="0"/>
              </a:rPr>
              <a:t>God Reveals His Choice</a:t>
            </a:r>
          </a:p>
        </p:txBody>
      </p:sp>
      <p:sp>
        <p:nvSpPr>
          <p:cNvPr id="7171" name="Rectangle 3"/>
          <p:cNvSpPr>
            <a:spLocks noGrp="1" noChangeArrowheads="1"/>
          </p:cNvSpPr>
          <p:nvPr>
            <p:ph type="body" idx="1"/>
          </p:nvPr>
        </p:nvSpPr>
        <p:spPr>
          <a:xfrm>
            <a:off x="685800" y="2286000"/>
            <a:ext cx="7772400" cy="4038600"/>
          </a:xfrm>
        </p:spPr>
        <p:txBody>
          <a:bodyPr/>
          <a:lstStyle/>
          <a:p>
            <a:pPr algn="ctr" eaLnBrk="1" hangingPunct="1">
              <a:spcBef>
                <a:spcPts val="600"/>
              </a:spcBef>
              <a:spcAft>
                <a:spcPts val="600"/>
              </a:spcAft>
              <a:buFont typeface="Wingdings" pitchFamily="2" charset="2"/>
              <a:buNone/>
              <a:defRPr/>
            </a:pPr>
            <a:r>
              <a:rPr lang="en-US" sz="3600" b="1" dirty="0" smtClean="0">
                <a:effectLst/>
                <a:latin typeface="Times New Roman" pitchFamily="18" charset="0"/>
                <a:cs typeface="Times New Roman" pitchFamily="18" charset="0"/>
              </a:rPr>
              <a:t>2 Jn. 9.</a:t>
            </a:r>
          </a:p>
          <a:p>
            <a:pPr algn="ctr" eaLnBrk="1" hangingPunct="1">
              <a:spcBef>
                <a:spcPts val="600"/>
              </a:spcBef>
              <a:spcAft>
                <a:spcPts val="600"/>
              </a:spcAft>
              <a:buFont typeface="Wingdings" pitchFamily="2" charset="2"/>
              <a:buNone/>
              <a:defRPr/>
            </a:pPr>
            <a:r>
              <a:rPr lang="en-US" sz="3600" b="1" dirty="0" smtClean="0">
                <a:solidFill>
                  <a:srgbClr val="FFFFFF"/>
                </a:solidFill>
                <a:effectLst/>
                <a:latin typeface="Times New Roman" pitchFamily="18" charset="0"/>
                <a:cs typeface="Times New Roman" pitchFamily="18" charset="0"/>
              </a:rPr>
              <a:t>Rev. 22:18-19.</a:t>
            </a:r>
          </a:p>
          <a:p>
            <a:pPr algn="ctr" eaLnBrk="1" hangingPunct="1">
              <a:spcBef>
                <a:spcPts val="600"/>
              </a:spcBef>
              <a:spcAft>
                <a:spcPts val="600"/>
              </a:spcAft>
              <a:buFont typeface="Wingdings" pitchFamily="2" charset="2"/>
              <a:buNone/>
              <a:defRPr/>
            </a:pPr>
            <a:r>
              <a:rPr lang="en-US" sz="3600" b="1" dirty="0" smtClean="0">
                <a:solidFill>
                  <a:srgbClr val="FFFFFF"/>
                </a:solidFill>
                <a:effectLst/>
                <a:latin typeface="Times New Roman" pitchFamily="18" charset="0"/>
                <a:cs typeface="Times New Roman" pitchFamily="18" charset="0"/>
              </a:rPr>
              <a:t>Eph. 4:4-6. </a:t>
            </a:r>
          </a:p>
          <a:p>
            <a:pPr algn="ctr" eaLnBrk="1" hangingPunct="1">
              <a:spcBef>
                <a:spcPts val="600"/>
              </a:spcBef>
              <a:spcAft>
                <a:spcPts val="600"/>
              </a:spcAft>
              <a:buFont typeface="Wingdings" pitchFamily="2" charset="2"/>
              <a:buNone/>
              <a:defRPr/>
            </a:pPr>
            <a:r>
              <a:rPr lang="en-US" sz="3600" b="1" dirty="0" smtClean="0">
                <a:solidFill>
                  <a:srgbClr val="29C7FF"/>
                </a:solidFill>
                <a:effectLst/>
                <a:latin typeface="Times New Roman" pitchFamily="18" charset="0"/>
                <a:cs typeface="Times New Roman" pitchFamily="18" charset="0"/>
              </a:rPr>
              <a:t>How Many Is One?</a:t>
            </a:r>
          </a:p>
          <a:p>
            <a:pPr algn="ctr" eaLnBrk="1" hangingPunct="1">
              <a:spcBef>
                <a:spcPts val="600"/>
              </a:spcBef>
              <a:spcAft>
                <a:spcPts val="600"/>
              </a:spcAft>
              <a:buFont typeface="Wingdings" pitchFamily="2" charset="2"/>
              <a:buNone/>
              <a:defRPr/>
            </a:pPr>
            <a:r>
              <a:rPr lang="en-US" sz="3600" b="1" dirty="0" smtClean="0">
                <a:solidFill>
                  <a:srgbClr val="29C7FF"/>
                </a:solidFill>
                <a:effectLst/>
                <a:latin typeface="Times New Roman" pitchFamily="18" charset="0"/>
                <a:cs typeface="Times New Roman" pitchFamily="18" charset="0"/>
              </a:rPr>
              <a:t>Do We Have A Right To Choose between ONE?</a:t>
            </a:r>
            <a:endParaRPr lang="en-US" b="1" dirty="0" smtClean="0">
              <a:solidFill>
                <a:srgbClr val="29C7FF"/>
              </a:solidFill>
              <a:effectLst/>
              <a:latin typeface="Times New Roman" pitchFamily="18" charset="0"/>
              <a:cs typeface="Times New Roman" pitchFamily="18" charset="0"/>
            </a:endParaRPr>
          </a:p>
        </p:txBody>
      </p:sp>
      <p:pic>
        <p:nvPicPr>
          <p:cNvPr id="5" name="Picture 4" descr="Bible6.jpg"/>
          <p:cNvPicPr>
            <a:picLocks noChangeAspect="1"/>
          </p:cNvPicPr>
          <p:nvPr/>
        </p:nvPicPr>
        <p:blipFill>
          <a:blip r:embed="rId3" cstate="print"/>
          <a:stretch>
            <a:fillRect/>
          </a:stretch>
        </p:blipFill>
        <p:spPr>
          <a:xfrm>
            <a:off x="182880" y="182880"/>
            <a:ext cx="3426324" cy="2286000"/>
          </a:xfrm>
          <a:prstGeom prst="rect">
            <a:avLst/>
          </a:prstGeom>
        </p:spPr>
      </p:pic>
    </p:spTree>
  </p:cSld>
  <p:clrMapOvr>
    <a:masterClrMapping/>
  </p:clrMapOvr>
  <p:transition spd="med">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box(in)">
                                      <p:cBhvr>
                                        <p:cTn id="7" dur="500"/>
                                        <p:tgtEl>
                                          <p:spTgt spid="7171">
                                            <p:txEl>
                                              <p:pRg st="0" end="0"/>
                                            </p:txEl>
                                          </p:spTgt>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7171">
                                            <p:txEl>
                                              <p:pRg st="1" end="1"/>
                                            </p:txEl>
                                          </p:spTgt>
                                        </p:tgtEl>
                                        <p:attrNameLst>
                                          <p:attrName>style.visibility</p:attrName>
                                        </p:attrNameLst>
                                      </p:cBhvr>
                                      <p:to>
                                        <p:strVal val="visible"/>
                                      </p:to>
                                    </p:set>
                                    <p:animEffect transition="in" filter="box(in)">
                                      <p:cBhvr>
                                        <p:cTn id="11" dur="1000"/>
                                        <p:tgtEl>
                                          <p:spTgt spid="7171">
                                            <p:txEl>
                                              <p:pRg st="1" end="1"/>
                                            </p:txEl>
                                          </p:spTgt>
                                        </p:tgtEl>
                                      </p:cBhvr>
                                    </p:animEffect>
                                  </p:childTnLst>
                                </p:cTn>
                              </p:par>
                            </p:childTnLst>
                          </p:cTn>
                        </p:par>
                        <p:par>
                          <p:cTn id="12" fill="hold">
                            <p:stCondLst>
                              <p:cond delay="1500"/>
                            </p:stCondLst>
                            <p:childTnLst>
                              <p:par>
                                <p:cTn id="13" presetID="4" presetClass="entr" presetSubtype="16" fill="hold" grpId="0" nodeType="afterEffect">
                                  <p:stCondLst>
                                    <p:cond delay="0"/>
                                  </p:stCondLst>
                                  <p:childTnLst>
                                    <p:set>
                                      <p:cBhvr>
                                        <p:cTn id="14" dur="1" fill="hold">
                                          <p:stCondLst>
                                            <p:cond delay="0"/>
                                          </p:stCondLst>
                                        </p:cTn>
                                        <p:tgtEl>
                                          <p:spTgt spid="7171">
                                            <p:txEl>
                                              <p:pRg st="2" end="2"/>
                                            </p:txEl>
                                          </p:spTgt>
                                        </p:tgtEl>
                                        <p:attrNameLst>
                                          <p:attrName>style.visibility</p:attrName>
                                        </p:attrNameLst>
                                      </p:cBhvr>
                                      <p:to>
                                        <p:strVal val="visible"/>
                                      </p:to>
                                    </p:set>
                                    <p:animEffect transition="in" filter="box(in)">
                                      <p:cBhvr>
                                        <p:cTn id="15" dur="1000"/>
                                        <p:tgtEl>
                                          <p:spTgt spid="7171">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7171">
                                            <p:txEl>
                                              <p:pRg st="3" end="3"/>
                                            </p:txEl>
                                          </p:spTgt>
                                        </p:tgtEl>
                                        <p:attrNameLst>
                                          <p:attrName>style.visibility</p:attrName>
                                        </p:attrNameLst>
                                      </p:cBhvr>
                                      <p:to>
                                        <p:strVal val="visible"/>
                                      </p:to>
                                    </p:set>
                                    <p:animEffect transition="in" filter="box(in)">
                                      <p:cBhvr>
                                        <p:cTn id="20" dur="500"/>
                                        <p:tgtEl>
                                          <p:spTgt spid="7171">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7171">
                                            <p:txEl>
                                              <p:pRg st="4" end="4"/>
                                            </p:txEl>
                                          </p:spTgt>
                                        </p:tgtEl>
                                        <p:attrNameLst>
                                          <p:attrName>style.visibility</p:attrName>
                                        </p:attrNameLst>
                                      </p:cBhvr>
                                      <p:to>
                                        <p:strVal val="visible"/>
                                      </p:to>
                                    </p:set>
                                    <p:animEffect transition="in" filter="box(in)">
                                      <p:cBhvr>
                                        <p:cTn id="25" dur="500"/>
                                        <p:tgtEl>
                                          <p:spTgt spid="71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bg>
      <p:bgPr>
        <a:solidFill>
          <a:srgbClr val="00000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200400" y="381000"/>
            <a:ext cx="5943600" cy="1371600"/>
          </a:xfrm>
        </p:spPr>
        <p:txBody>
          <a:bodyPr anchor="t"/>
          <a:lstStyle/>
          <a:p>
            <a:pPr eaLnBrk="1" hangingPunct="1">
              <a:defRPr/>
            </a:pPr>
            <a:r>
              <a:rPr lang="en-US" b="1" dirty="0" smtClean="0">
                <a:solidFill>
                  <a:srgbClr val="FFFF00"/>
                </a:solidFill>
                <a:latin typeface="Bookman Old Style" pitchFamily="18" charset="0"/>
              </a:rPr>
              <a:t>God Reveals His Choice</a:t>
            </a:r>
          </a:p>
        </p:txBody>
      </p:sp>
      <p:sp>
        <p:nvSpPr>
          <p:cNvPr id="7171" name="Rectangle 3"/>
          <p:cNvSpPr>
            <a:spLocks noGrp="1" noChangeArrowheads="1"/>
          </p:cNvSpPr>
          <p:nvPr>
            <p:ph type="body" idx="1"/>
          </p:nvPr>
        </p:nvSpPr>
        <p:spPr>
          <a:xfrm>
            <a:off x="685800" y="2514600"/>
            <a:ext cx="7772400" cy="3810000"/>
          </a:xfrm>
        </p:spPr>
        <p:txBody>
          <a:bodyPr/>
          <a:lstStyle/>
          <a:p>
            <a:pPr algn="ctr" eaLnBrk="1" hangingPunct="1">
              <a:spcBef>
                <a:spcPts val="600"/>
              </a:spcBef>
              <a:spcAft>
                <a:spcPts val="600"/>
              </a:spcAft>
              <a:buFont typeface="Wingdings" pitchFamily="2" charset="2"/>
              <a:buNone/>
              <a:defRPr/>
            </a:pPr>
            <a:r>
              <a:rPr lang="en-US" b="1" dirty="0" smtClean="0">
                <a:solidFill>
                  <a:srgbClr val="29C7FF"/>
                </a:solidFill>
                <a:effectLst/>
                <a:latin typeface="Times New Roman" pitchFamily="18" charset="0"/>
                <a:cs typeface="Times New Roman" pitchFamily="18" charset="0"/>
              </a:rPr>
              <a:t>“There is One Lord” – </a:t>
            </a:r>
            <a:r>
              <a:rPr lang="en-US" b="1" dirty="0" smtClean="0">
                <a:solidFill>
                  <a:srgbClr val="FFFFFF"/>
                </a:solidFill>
                <a:effectLst/>
                <a:latin typeface="Times New Roman" pitchFamily="18" charset="0"/>
                <a:cs typeface="Times New Roman" pitchFamily="18" charset="0"/>
              </a:rPr>
              <a:t>Is One Lord as good as another? DO we have a choice of Lords?  (Saviors?)  Ac. 4:12.</a:t>
            </a:r>
          </a:p>
          <a:p>
            <a:pPr algn="ctr" eaLnBrk="1" hangingPunct="1">
              <a:spcBef>
                <a:spcPts val="600"/>
              </a:spcBef>
              <a:spcAft>
                <a:spcPts val="600"/>
              </a:spcAft>
              <a:buFont typeface="Wingdings" pitchFamily="2" charset="2"/>
              <a:buNone/>
              <a:defRPr/>
            </a:pPr>
            <a:r>
              <a:rPr lang="en-US" b="1" dirty="0" smtClean="0">
                <a:solidFill>
                  <a:srgbClr val="29C7FF"/>
                </a:solidFill>
                <a:effectLst/>
                <a:latin typeface="Times New Roman" pitchFamily="18" charset="0"/>
                <a:cs typeface="Times New Roman" pitchFamily="18" charset="0"/>
              </a:rPr>
              <a:t>“There is One Spirit” – </a:t>
            </a:r>
            <a:r>
              <a:rPr lang="en-US" b="1" dirty="0" smtClean="0">
                <a:solidFill>
                  <a:srgbClr val="FFFFFF"/>
                </a:solidFill>
                <a:effectLst/>
                <a:latin typeface="Times New Roman" pitchFamily="18" charset="0"/>
                <a:cs typeface="Times New Roman" pitchFamily="18" charset="0"/>
              </a:rPr>
              <a:t>Do we have a right to follow the spirit of our choice? Is one spirit as good as another spirit?</a:t>
            </a:r>
          </a:p>
        </p:txBody>
      </p:sp>
      <p:pic>
        <p:nvPicPr>
          <p:cNvPr id="5" name="Picture 4" descr="Bible6.jpg"/>
          <p:cNvPicPr>
            <a:picLocks noChangeAspect="1"/>
          </p:cNvPicPr>
          <p:nvPr/>
        </p:nvPicPr>
        <p:blipFill>
          <a:blip r:embed="rId3" cstate="print"/>
          <a:stretch>
            <a:fillRect/>
          </a:stretch>
        </p:blipFill>
        <p:spPr>
          <a:xfrm>
            <a:off x="182880" y="182880"/>
            <a:ext cx="3426324" cy="2286000"/>
          </a:xfrm>
          <a:prstGeom prst="rect">
            <a:avLst/>
          </a:prstGeom>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box(in)">
                                      <p:cBhvr>
                                        <p:cTn id="7" dur="500"/>
                                        <p:tgtEl>
                                          <p:spTgt spid="7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171">
                                            <p:txEl>
                                              <p:pRg st="1" end="1"/>
                                            </p:txEl>
                                          </p:spTgt>
                                        </p:tgtEl>
                                        <p:attrNameLst>
                                          <p:attrName>style.visibility</p:attrName>
                                        </p:attrNameLst>
                                      </p:cBhvr>
                                      <p:to>
                                        <p:strVal val="visible"/>
                                      </p:to>
                                    </p:set>
                                    <p:animEffect transition="in" filter="box(in)">
                                      <p:cBhvr>
                                        <p:cTn id="12" dur="500"/>
                                        <p:tgtEl>
                                          <p:spTgt spid="717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bg>
      <p:bgPr>
        <a:solidFill>
          <a:srgbClr val="00000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200400" y="381000"/>
            <a:ext cx="5943600" cy="1371600"/>
          </a:xfrm>
        </p:spPr>
        <p:txBody>
          <a:bodyPr anchor="t"/>
          <a:lstStyle/>
          <a:p>
            <a:pPr eaLnBrk="1" hangingPunct="1">
              <a:defRPr/>
            </a:pPr>
            <a:r>
              <a:rPr lang="en-US" b="1" dirty="0" smtClean="0">
                <a:solidFill>
                  <a:srgbClr val="FFFF00"/>
                </a:solidFill>
                <a:latin typeface="Bookman Old Style" pitchFamily="18" charset="0"/>
              </a:rPr>
              <a:t>God Reveals His Choice</a:t>
            </a:r>
          </a:p>
        </p:txBody>
      </p:sp>
      <p:sp>
        <p:nvSpPr>
          <p:cNvPr id="7171" name="Rectangle 3"/>
          <p:cNvSpPr>
            <a:spLocks noGrp="1" noChangeArrowheads="1"/>
          </p:cNvSpPr>
          <p:nvPr>
            <p:ph type="body" idx="1"/>
          </p:nvPr>
        </p:nvSpPr>
        <p:spPr>
          <a:xfrm>
            <a:off x="685800" y="2514600"/>
            <a:ext cx="7772400" cy="3810000"/>
          </a:xfrm>
        </p:spPr>
        <p:txBody>
          <a:bodyPr/>
          <a:lstStyle/>
          <a:p>
            <a:pPr algn="ctr" eaLnBrk="1" hangingPunct="1">
              <a:spcBef>
                <a:spcPts val="600"/>
              </a:spcBef>
              <a:spcAft>
                <a:spcPts val="600"/>
              </a:spcAft>
              <a:buFont typeface="Wingdings" pitchFamily="2" charset="2"/>
              <a:buNone/>
              <a:defRPr/>
            </a:pPr>
            <a:r>
              <a:rPr lang="en-US" b="1" dirty="0" smtClean="0">
                <a:solidFill>
                  <a:srgbClr val="29C7FF"/>
                </a:solidFill>
                <a:effectLst/>
                <a:latin typeface="Times New Roman" pitchFamily="18" charset="0"/>
                <a:cs typeface="Times New Roman" pitchFamily="18" charset="0"/>
              </a:rPr>
              <a:t>“There is One Hope” – </a:t>
            </a:r>
            <a:r>
              <a:rPr lang="en-US" b="1" dirty="0" smtClean="0">
                <a:solidFill>
                  <a:srgbClr val="FFFFFF"/>
                </a:solidFill>
                <a:effectLst/>
                <a:latin typeface="Times New Roman" pitchFamily="18" charset="0"/>
                <a:cs typeface="Times New Roman" pitchFamily="18" charset="0"/>
              </a:rPr>
              <a:t>Is One Hope as good as another? Is the Jewish hope of heaven as good as the Christian’s hope?</a:t>
            </a:r>
          </a:p>
          <a:p>
            <a:pPr algn="ctr" eaLnBrk="1" hangingPunct="1">
              <a:spcBef>
                <a:spcPts val="600"/>
              </a:spcBef>
              <a:spcAft>
                <a:spcPts val="600"/>
              </a:spcAft>
              <a:buFont typeface="Wingdings" pitchFamily="2" charset="2"/>
              <a:buNone/>
              <a:defRPr/>
            </a:pPr>
            <a:r>
              <a:rPr lang="en-US" b="1" dirty="0" smtClean="0">
                <a:solidFill>
                  <a:srgbClr val="29C7FF"/>
                </a:solidFill>
                <a:effectLst/>
                <a:latin typeface="Times New Roman" pitchFamily="18" charset="0"/>
                <a:cs typeface="Times New Roman" pitchFamily="18" charset="0"/>
              </a:rPr>
              <a:t>“There is One Body” – Body is the church (Eph. 1:22-23).  </a:t>
            </a:r>
            <a:r>
              <a:rPr lang="en-US" b="1" dirty="0" smtClean="0">
                <a:solidFill>
                  <a:srgbClr val="FFFFFF"/>
                </a:solidFill>
                <a:effectLst/>
                <a:latin typeface="Times New Roman" pitchFamily="18" charset="0"/>
                <a:cs typeface="Times New Roman" pitchFamily="18" charset="0"/>
              </a:rPr>
              <a:t>Is one church as good as another?  Do we have a choice of churches?</a:t>
            </a:r>
          </a:p>
        </p:txBody>
      </p:sp>
      <p:pic>
        <p:nvPicPr>
          <p:cNvPr id="5" name="Picture 4" descr="Bible6.jpg"/>
          <p:cNvPicPr>
            <a:picLocks noChangeAspect="1"/>
          </p:cNvPicPr>
          <p:nvPr/>
        </p:nvPicPr>
        <p:blipFill>
          <a:blip r:embed="rId3" cstate="print"/>
          <a:stretch>
            <a:fillRect/>
          </a:stretch>
        </p:blipFill>
        <p:spPr>
          <a:xfrm>
            <a:off x="182880" y="182880"/>
            <a:ext cx="3426324" cy="2286000"/>
          </a:xfrm>
          <a:prstGeom prst="rect">
            <a:avLst/>
          </a:prstGeom>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box(in)">
                                      <p:cBhvr>
                                        <p:cTn id="7" dur="500"/>
                                        <p:tgtEl>
                                          <p:spTgt spid="7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171">
                                            <p:txEl>
                                              <p:pRg st="1" end="1"/>
                                            </p:txEl>
                                          </p:spTgt>
                                        </p:tgtEl>
                                        <p:attrNameLst>
                                          <p:attrName>style.visibility</p:attrName>
                                        </p:attrNameLst>
                                      </p:cBhvr>
                                      <p:to>
                                        <p:strVal val="visible"/>
                                      </p:to>
                                    </p:set>
                                    <p:animEffect transition="in" filter="box(in)">
                                      <p:cBhvr>
                                        <p:cTn id="12" dur="500"/>
                                        <p:tgtEl>
                                          <p:spTgt spid="717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bg>
      <p:bgPr>
        <a:solidFill>
          <a:srgbClr val="00000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200400" y="381000"/>
            <a:ext cx="5943600" cy="1371600"/>
          </a:xfrm>
        </p:spPr>
        <p:txBody>
          <a:bodyPr anchor="t"/>
          <a:lstStyle/>
          <a:p>
            <a:pPr eaLnBrk="1" hangingPunct="1">
              <a:defRPr/>
            </a:pPr>
            <a:r>
              <a:rPr lang="en-US" b="1" dirty="0" smtClean="0">
                <a:solidFill>
                  <a:srgbClr val="FFFF00"/>
                </a:solidFill>
                <a:latin typeface="Bookman Old Style" pitchFamily="18" charset="0"/>
              </a:rPr>
              <a:t>God Reveals His Choice</a:t>
            </a:r>
          </a:p>
        </p:txBody>
      </p:sp>
      <p:sp>
        <p:nvSpPr>
          <p:cNvPr id="7171" name="Rectangle 3"/>
          <p:cNvSpPr>
            <a:spLocks noGrp="1" noChangeArrowheads="1"/>
          </p:cNvSpPr>
          <p:nvPr>
            <p:ph type="body" idx="1"/>
          </p:nvPr>
        </p:nvSpPr>
        <p:spPr>
          <a:xfrm>
            <a:off x="685800" y="2514600"/>
            <a:ext cx="7772400" cy="3810000"/>
          </a:xfrm>
        </p:spPr>
        <p:txBody>
          <a:bodyPr/>
          <a:lstStyle/>
          <a:p>
            <a:pPr algn="ctr" eaLnBrk="1" hangingPunct="1">
              <a:spcBef>
                <a:spcPts val="600"/>
              </a:spcBef>
              <a:spcAft>
                <a:spcPts val="600"/>
              </a:spcAft>
              <a:buFont typeface="Wingdings" pitchFamily="2" charset="2"/>
              <a:buNone/>
              <a:defRPr/>
            </a:pPr>
            <a:r>
              <a:rPr lang="en-US" b="1" dirty="0" smtClean="0">
                <a:solidFill>
                  <a:srgbClr val="29C7FF"/>
                </a:solidFill>
                <a:effectLst/>
                <a:latin typeface="Times New Roman" pitchFamily="18" charset="0"/>
                <a:cs typeface="Times New Roman" pitchFamily="18" charset="0"/>
              </a:rPr>
              <a:t>“There is One Faith” – </a:t>
            </a:r>
            <a:r>
              <a:rPr lang="en-US" b="1" dirty="0" smtClean="0">
                <a:solidFill>
                  <a:srgbClr val="FFFFFF"/>
                </a:solidFill>
                <a:effectLst/>
                <a:latin typeface="Times New Roman" pitchFamily="18" charset="0"/>
                <a:cs typeface="Times New Roman" pitchFamily="18" charset="0"/>
              </a:rPr>
              <a:t>Do we really have a choice of faiths? Is one faith as good as another? (Jn. 8:24; 2 Thess. 2:10-12).</a:t>
            </a:r>
          </a:p>
          <a:p>
            <a:pPr algn="ctr" eaLnBrk="1" hangingPunct="1">
              <a:spcBef>
                <a:spcPts val="600"/>
              </a:spcBef>
              <a:spcAft>
                <a:spcPts val="600"/>
              </a:spcAft>
              <a:buFont typeface="Wingdings" pitchFamily="2" charset="2"/>
              <a:buNone/>
              <a:defRPr/>
            </a:pPr>
            <a:endParaRPr lang="en-US" b="1" dirty="0" smtClean="0">
              <a:solidFill>
                <a:srgbClr val="FFFFFF"/>
              </a:solidFill>
              <a:effectLst/>
              <a:latin typeface="Times New Roman" pitchFamily="18" charset="0"/>
              <a:cs typeface="Times New Roman" pitchFamily="18" charset="0"/>
            </a:endParaRPr>
          </a:p>
        </p:txBody>
      </p:sp>
      <p:pic>
        <p:nvPicPr>
          <p:cNvPr id="5" name="Picture 4" descr="Bible6.jpg"/>
          <p:cNvPicPr>
            <a:picLocks noChangeAspect="1"/>
          </p:cNvPicPr>
          <p:nvPr/>
        </p:nvPicPr>
        <p:blipFill>
          <a:blip r:embed="rId3" cstate="print"/>
          <a:stretch>
            <a:fillRect/>
          </a:stretch>
        </p:blipFill>
        <p:spPr>
          <a:xfrm>
            <a:off x="182880" y="182880"/>
            <a:ext cx="3426324" cy="2286000"/>
          </a:xfrm>
          <a:prstGeom prst="rect">
            <a:avLst/>
          </a:prstGeom>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box(in)">
                                      <p:cBhvr>
                                        <p:cTn id="7" dur="500"/>
                                        <p:tgtEl>
                                          <p:spTgt spid="717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bg>
      <p:bgPr>
        <a:solidFill>
          <a:srgbClr val="00000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200400" y="381000"/>
            <a:ext cx="5943600" cy="1371600"/>
          </a:xfrm>
        </p:spPr>
        <p:txBody>
          <a:bodyPr anchor="t"/>
          <a:lstStyle/>
          <a:p>
            <a:pPr eaLnBrk="1" hangingPunct="1">
              <a:defRPr/>
            </a:pPr>
            <a:r>
              <a:rPr lang="en-US" b="1" dirty="0" smtClean="0">
                <a:solidFill>
                  <a:srgbClr val="FFFF00"/>
                </a:solidFill>
                <a:latin typeface="Bookman Old Style" pitchFamily="18" charset="0"/>
              </a:rPr>
              <a:t>God Reveals His Choice</a:t>
            </a:r>
          </a:p>
        </p:txBody>
      </p:sp>
      <p:sp>
        <p:nvSpPr>
          <p:cNvPr id="7171" name="Rectangle 3"/>
          <p:cNvSpPr>
            <a:spLocks noGrp="1" noChangeArrowheads="1"/>
          </p:cNvSpPr>
          <p:nvPr>
            <p:ph type="body" idx="1"/>
          </p:nvPr>
        </p:nvSpPr>
        <p:spPr>
          <a:xfrm>
            <a:off x="685800" y="2514600"/>
            <a:ext cx="7848600" cy="3810000"/>
          </a:xfrm>
        </p:spPr>
        <p:txBody>
          <a:bodyPr/>
          <a:lstStyle/>
          <a:p>
            <a:pPr marL="0" indent="0" algn="ctr" eaLnBrk="1" hangingPunct="1">
              <a:spcBef>
                <a:spcPts val="600"/>
              </a:spcBef>
              <a:spcAft>
                <a:spcPts val="600"/>
              </a:spcAft>
              <a:buFont typeface="Wingdings" pitchFamily="2" charset="2"/>
              <a:buNone/>
              <a:defRPr/>
            </a:pPr>
            <a:r>
              <a:rPr lang="en-US" b="1" dirty="0" smtClean="0">
                <a:solidFill>
                  <a:srgbClr val="29C7FF"/>
                </a:solidFill>
                <a:effectLst/>
                <a:latin typeface="Times New Roman" pitchFamily="18" charset="0"/>
                <a:cs typeface="Times New Roman" pitchFamily="18" charset="0"/>
              </a:rPr>
              <a:t>“There is One Baptism” – </a:t>
            </a:r>
            <a:r>
              <a:rPr lang="en-US" b="1" dirty="0" smtClean="0">
                <a:solidFill>
                  <a:srgbClr val="FF0000"/>
                </a:solidFill>
                <a:effectLst/>
                <a:latin typeface="Times New Roman" pitchFamily="18" charset="0"/>
                <a:cs typeface="Times New Roman" pitchFamily="18" charset="0"/>
              </a:rPr>
              <a:t>God said there is ONE baptism.</a:t>
            </a:r>
            <a:r>
              <a:rPr lang="en-US" b="1" dirty="0" smtClean="0">
                <a:solidFill>
                  <a:srgbClr val="29C7FF"/>
                </a:solidFill>
                <a:effectLst/>
                <a:latin typeface="Times New Roman" pitchFamily="18" charset="0"/>
                <a:cs typeface="Times New Roman" pitchFamily="18" charset="0"/>
              </a:rPr>
              <a:t>   </a:t>
            </a:r>
            <a:r>
              <a:rPr lang="en-US" b="1" dirty="0" smtClean="0">
                <a:solidFill>
                  <a:srgbClr val="FFFFFF"/>
                </a:solidFill>
                <a:effectLst/>
                <a:latin typeface="Times New Roman" pitchFamily="18" charset="0"/>
                <a:cs typeface="Times New Roman" pitchFamily="18" charset="0"/>
              </a:rPr>
              <a:t>Is one baptism as good as another?    Do we really have a choice of baptisms?   Is sprinkling and pouring as good as Bible Baptism, which is a burial (Rom. 6:3-5; Col. 2:12; 1 Pet. 3:21;           Ac. 2:38).</a:t>
            </a:r>
          </a:p>
        </p:txBody>
      </p:sp>
      <p:pic>
        <p:nvPicPr>
          <p:cNvPr id="5" name="Picture 4" descr="Bible6.jpg"/>
          <p:cNvPicPr>
            <a:picLocks noChangeAspect="1"/>
          </p:cNvPicPr>
          <p:nvPr/>
        </p:nvPicPr>
        <p:blipFill>
          <a:blip r:embed="rId3" cstate="print"/>
          <a:stretch>
            <a:fillRect/>
          </a:stretch>
        </p:blipFill>
        <p:spPr>
          <a:xfrm>
            <a:off x="182880" y="182880"/>
            <a:ext cx="3426324" cy="2286000"/>
          </a:xfrm>
          <a:prstGeom prst="rect">
            <a:avLst/>
          </a:prstGeom>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box(in)">
                                      <p:cBhvr>
                                        <p:cTn id="7" dur="500"/>
                                        <p:tgtEl>
                                          <p:spTgt spid="717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Sp="0" showMasterPhAnim="0">
  <p:cSld>
    <p:bg>
      <p:bgPr>
        <a:solidFill>
          <a:srgbClr val="00000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200400" y="381000"/>
            <a:ext cx="5943600" cy="1371600"/>
          </a:xfrm>
        </p:spPr>
        <p:txBody>
          <a:bodyPr anchor="t"/>
          <a:lstStyle/>
          <a:p>
            <a:pPr eaLnBrk="1" hangingPunct="1">
              <a:defRPr/>
            </a:pPr>
            <a:r>
              <a:rPr lang="en-US" b="1" dirty="0" smtClean="0">
                <a:solidFill>
                  <a:srgbClr val="FFFF00"/>
                </a:solidFill>
                <a:latin typeface="Bookman Old Style" pitchFamily="18" charset="0"/>
              </a:rPr>
              <a:t>God Reveals His Choice</a:t>
            </a:r>
          </a:p>
        </p:txBody>
      </p:sp>
      <p:sp>
        <p:nvSpPr>
          <p:cNvPr id="7171" name="Rectangle 3"/>
          <p:cNvSpPr>
            <a:spLocks noGrp="1" noChangeArrowheads="1"/>
          </p:cNvSpPr>
          <p:nvPr>
            <p:ph type="body" idx="1"/>
          </p:nvPr>
        </p:nvSpPr>
        <p:spPr>
          <a:xfrm>
            <a:off x="685800" y="2667000"/>
            <a:ext cx="7848600" cy="3657600"/>
          </a:xfrm>
        </p:spPr>
        <p:txBody>
          <a:bodyPr/>
          <a:lstStyle/>
          <a:p>
            <a:pPr marL="0" indent="0" algn="ctr" eaLnBrk="1" hangingPunct="1">
              <a:spcBef>
                <a:spcPts val="600"/>
              </a:spcBef>
              <a:spcAft>
                <a:spcPts val="600"/>
              </a:spcAft>
              <a:buFont typeface="Wingdings" pitchFamily="2" charset="2"/>
              <a:buNone/>
              <a:defRPr/>
            </a:pPr>
            <a:r>
              <a:rPr lang="en-US" b="1" dirty="0" smtClean="0">
                <a:solidFill>
                  <a:srgbClr val="29C7FF"/>
                </a:solidFill>
                <a:effectLst/>
                <a:latin typeface="Times New Roman" pitchFamily="18" charset="0"/>
                <a:cs typeface="Times New Roman" pitchFamily="18" charset="0"/>
              </a:rPr>
              <a:t>“There is One GOD”  </a:t>
            </a:r>
          </a:p>
          <a:p>
            <a:pPr marL="0" indent="0" algn="ctr" eaLnBrk="1" hangingPunct="1">
              <a:spcBef>
                <a:spcPts val="600"/>
              </a:spcBef>
              <a:spcAft>
                <a:spcPts val="600"/>
              </a:spcAft>
              <a:buFont typeface="Wingdings" pitchFamily="2" charset="2"/>
              <a:buNone/>
              <a:defRPr/>
            </a:pPr>
            <a:r>
              <a:rPr lang="en-US" b="1" dirty="0" smtClean="0">
                <a:solidFill>
                  <a:srgbClr val="FFFFFF"/>
                </a:solidFill>
                <a:effectLst/>
                <a:latin typeface="Times New Roman" pitchFamily="18" charset="0"/>
                <a:cs typeface="Times New Roman" pitchFamily="18" charset="0"/>
              </a:rPr>
              <a:t>Is one </a:t>
            </a:r>
            <a:r>
              <a:rPr lang="en-US" b="1" dirty="0" smtClean="0">
                <a:solidFill>
                  <a:srgbClr val="FFFF00"/>
                </a:solidFill>
                <a:effectLst/>
                <a:latin typeface="Times New Roman" pitchFamily="18" charset="0"/>
                <a:cs typeface="Times New Roman" pitchFamily="18" charset="0"/>
              </a:rPr>
              <a:t>GOD</a:t>
            </a:r>
            <a:r>
              <a:rPr lang="en-US" b="1" dirty="0" smtClean="0">
                <a:solidFill>
                  <a:srgbClr val="FFFFFF"/>
                </a:solidFill>
                <a:effectLst/>
                <a:latin typeface="Times New Roman" pitchFamily="18" charset="0"/>
                <a:cs typeface="Times New Roman" pitchFamily="18" charset="0"/>
              </a:rPr>
              <a:t> as good as another </a:t>
            </a:r>
            <a:r>
              <a:rPr lang="en-US" b="1" dirty="0" smtClean="0">
                <a:solidFill>
                  <a:srgbClr val="92D050"/>
                </a:solidFill>
                <a:effectLst/>
                <a:latin typeface="Times New Roman" pitchFamily="18" charset="0"/>
                <a:cs typeface="Times New Roman" pitchFamily="18" charset="0"/>
              </a:rPr>
              <a:t>god</a:t>
            </a:r>
            <a:r>
              <a:rPr lang="en-US" b="1" dirty="0" smtClean="0">
                <a:solidFill>
                  <a:srgbClr val="FFFFFF"/>
                </a:solidFill>
                <a:effectLst/>
                <a:latin typeface="Times New Roman" pitchFamily="18" charset="0"/>
                <a:cs typeface="Times New Roman" pitchFamily="18" charset="0"/>
              </a:rPr>
              <a:t>?  </a:t>
            </a:r>
          </a:p>
          <a:p>
            <a:pPr marL="0" indent="0" algn="ctr" eaLnBrk="1" hangingPunct="1">
              <a:spcBef>
                <a:spcPts val="600"/>
              </a:spcBef>
              <a:spcAft>
                <a:spcPts val="600"/>
              </a:spcAft>
              <a:buFont typeface="Wingdings" pitchFamily="2" charset="2"/>
              <a:buNone/>
              <a:defRPr/>
            </a:pPr>
            <a:r>
              <a:rPr lang="en-US" b="1" dirty="0" smtClean="0">
                <a:solidFill>
                  <a:srgbClr val="FF66FF"/>
                </a:solidFill>
                <a:effectLst/>
                <a:latin typeface="Times New Roman" pitchFamily="18" charset="0"/>
                <a:cs typeface="Times New Roman" pitchFamily="18" charset="0"/>
              </a:rPr>
              <a:t>Do we have a choice of gods?</a:t>
            </a:r>
          </a:p>
        </p:txBody>
      </p:sp>
      <p:pic>
        <p:nvPicPr>
          <p:cNvPr id="5" name="Picture 4" descr="Bible6.jpg"/>
          <p:cNvPicPr>
            <a:picLocks noChangeAspect="1"/>
          </p:cNvPicPr>
          <p:nvPr/>
        </p:nvPicPr>
        <p:blipFill>
          <a:blip r:embed="rId3" cstate="print"/>
          <a:stretch>
            <a:fillRect/>
          </a:stretch>
        </p:blipFill>
        <p:spPr>
          <a:xfrm>
            <a:off x="182880" y="182880"/>
            <a:ext cx="3426324" cy="2286000"/>
          </a:xfrm>
          <a:prstGeom prst="rect">
            <a:avLst/>
          </a:prstGeom>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box(in)">
                                      <p:cBhvr>
                                        <p:cTn id="7" dur="500"/>
                                        <p:tgtEl>
                                          <p:spTgt spid="7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171">
                                            <p:txEl>
                                              <p:pRg st="1" end="1"/>
                                            </p:txEl>
                                          </p:spTgt>
                                        </p:tgtEl>
                                        <p:attrNameLst>
                                          <p:attrName>style.visibility</p:attrName>
                                        </p:attrNameLst>
                                      </p:cBhvr>
                                      <p:to>
                                        <p:strVal val="visible"/>
                                      </p:to>
                                    </p:set>
                                    <p:animEffect transition="in" filter="box(in)">
                                      <p:cBhvr>
                                        <p:cTn id="12" dur="500"/>
                                        <p:tgtEl>
                                          <p:spTgt spid="717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171">
                                            <p:txEl>
                                              <p:pRg st="2" end="2"/>
                                            </p:txEl>
                                          </p:spTgt>
                                        </p:tgtEl>
                                        <p:attrNameLst>
                                          <p:attrName>style.visibility</p:attrName>
                                        </p:attrNameLst>
                                      </p:cBhvr>
                                      <p:to>
                                        <p:strVal val="visible"/>
                                      </p:to>
                                    </p:set>
                                    <p:animEffect transition="in" filter="box(in)">
                                      <p:cBhvr>
                                        <p:cTn id="17" dur="500"/>
                                        <p:tgtEl>
                                          <p:spTgt spid="71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p:bldLst>
  </p:timing>
</p:sld>
</file>

<file path=ppt/theme/theme1.xml><?xml version="1.0" encoding="utf-8"?>
<a:theme xmlns:a="http://schemas.openxmlformats.org/drawingml/2006/main" name="Slit">
  <a:themeElements>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Sli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Slit</Template>
  <TotalTime>6397</TotalTime>
  <Words>580</Words>
  <Application>Microsoft Office PowerPoint</Application>
  <PresentationFormat>On-screen Show (4:3)</PresentationFormat>
  <Paragraphs>66</Paragraphs>
  <Slides>13</Slides>
  <Notes>13</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22" baseType="lpstr">
      <vt:lpstr>Arial</vt:lpstr>
      <vt:lpstr>Tahoma</vt:lpstr>
      <vt:lpstr>Wingdings</vt:lpstr>
      <vt:lpstr>Photina Casual Black</vt:lpstr>
      <vt:lpstr>Bookman Old Style</vt:lpstr>
      <vt:lpstr>Times New Roman</vt:lpstr>
      <vt:lpstr>Calibri</vt:lpstr>
      <vt:lpstr>Slit</vt:lpstr>
      <vt:lpstr>Drawing</vt:lpstr>
      <vt:lpstr>Slide 1</vt:lpstr>
      <vt:lpstr>Slide 2</vt:lpstr>
      <vt:lpstr>Our Constitution  </vt:lpstr>
      <vt:lpstr>God Reveals His Choice</vt:lpstr>
      <vt:lpstr>God Reveals His Choice</vt:lpstr>
      <vt:lpstr>God Reveals His Choice</vt:lpstr>
      <vt:lpstr>God Reveals His Choice</vt:lpstr>
      <vt:lpstr>God Reveals His Choice</vt:lpstr>
      <vt:lpstr>God Reveals His Choice</vt:lpstr>
      <vt:lpstr> You Can’t Choose Your Own Way</vt:lpstr>
      <vt:lpstr>The Church Of God’s Choice</vt:lpstr>
      <vt:lpstr>Slide 12</vt:lpstr>
      <vt:lpstr>Slide 13</vt:lpstr>
    </vt:vector>
  </TitlesOfParts>
  <Company>El Bethel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Fear of God</dc:title>
  <dc:creator>Donnie V. Rader</dc:creator>
  <cp:lastModifiedBy>John Henry</cp:lastModifiedBy>
  <cp:revision>495</cp:revision>
  <dcterms:created xsi:type="dcterms:W3CDTF">2001-03-27T22:05:02Z</dcterms:created>
  <dcterms:modified xsi:type="dcterms:W3CDTF">2010-11-21T05:10:48Z</dcterms:modified>
</cp:coreProperties>
</file>