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3.xml" ContentType="application/vnd.openxmlformats-officedocument.presentationml.slideLayout+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slideMasters/slideMaster3.xml" ContentType="application/vnd.openxmlformats-officedocument.presentationml.slideMaster+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slides/slide11.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Layouts/slideLayout31.xml" ContentType="application/vnd.openxmlformats-officedocument.presentationml.slideLayout+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s/slide9.xml" ContentType="application/vnd.openxmlformats-officedocument.presentationml.slide+xml"/>
  <Override PartName="/ppt/notesSlides/notesSlide10.xml" ContentType="application/vnd.openxmlformats-officedocument.presentationml.notesSlide+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Layouts/slideLayout27.xml" ContentType="application/vnd.openxmlformats-officedocument.presentationml.slideLayout+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49" r:id="rId2"/>
    <p:sldMasterId id="2147483650" r:id="rId3"/>
  </p:sldMasterIdLst>
  <p:notesMasterIdLst>
    <p:notesMasterId r:id="rId19"/>
  </p:notesMasterIdLst>
  <p:sldIdLst>
    <p:sldId id="256" r:id="rId4"/>
    <p:sldId id="259" r:id="rId5"/>
    <p:sldId id="257" r:id="rId6"/>
    <p:sldId id="260" r:id="rId7"/>
    <p:sldId id="261" r:id="rId8"/>
    <p:sldId id="270" r:id="rId9"/>
    <p:sldId id="262" r:id="rId10"/>
    <p:sldId id="263" r:id="rId11"/>
    <p:sldId id="264" r:id="rId12"/>
    <p:sldId id="265" r:id="rId13"/>
    <p:sldId id="266" r:id="rId14"/>
    <p:sldId id="267" r:id="rId15"/>
    <p:sldId id="268" r:id="rId16"/>
    <p:sldId id="269" r:id="rId17"/>
    <p:sldId id="25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66"/>
    <a:srgbClr val="000066"/>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6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1.xml"/><Relationship Id="rId20" Type="http://schemas.openxmlformats.org/officeDocument/2006/relationships/printerSettings" Target="printerSettings/printerSettings1.bin"/><Relationship Id="rId4" Type="http://schemas.openxmlformats.org/officeDocument/2006/relationships/slide" Target="slides/slide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4.xml"/><Relationship Id="rId11" Type="http://schemas.openxmlformats.org/officeDocument/2006/relationships/slide" Target="slides/slide8.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3.xml"/><Relationship Id="rId16" Type="http://schemas.openxmlformats.org/officeDocument/2006/relationships/slide" Target="slides/slide13.xml"/><Relationship Id="rId8" Type="http://schemas.openxmlformats.org/officeDocument/2006/relationships/slide" Target="slides/slide5.xml"/><Relationship Id="rId13" Type="http://schemas.openxmlformats.org/officeDocument/2006/relationships/slide" Target="slides/slide10.xml"/><Relationship Id="rId10" Type="http://schemas.openxmlformats.org/officeDocument/2006/relationships/slide" Target="slides/slide7.xml"/><Relationship Id="rId5" Type="http://schemas.openxmlformats.org/officeDocument/2006/relationships/slide" Target="slides/slide2.xml"/><Relationship Id="rId15" Type="http://schemas.openxmlformats.org/officeDocument/2006/relationships/slide" Target="slides/slide12.xml"/><Relationship Id="rId12" Type="http://schemas.openxmlformats.org/officeDocument/2006/relationships/slide" Target="slides/slide9.xml"/><Relationship Id="rId17" Type="http://schemas.openxmlformats.org/officeDocument/2006/relationships/slide" Target="slides/slide14.xml"/><Relationship Id="rId19" Type="http://schemas.openxmlformats.org/officeDocument/2006/relationships/notesMaster" Target="notesMasters/notesMaster1.xml"/><Relationship Id="rId2" Type="http://schemas.openxmlformats.org/officeDocument/2006/relationships/slideMaster" Target="slideMasters/slideMaster2.xml"/><Relationship Id="rId9" Type="http://schemas.openxmlformats.org/officeDocument/2006/relationships/slide" Target="slides/slide6.xml"/><Relationship Id="rId3" Type="http://schemas.openxmlformats.org/officeDocument/2006/relationships/slideMaster" Target="slideMasters/slideMaster3.xml"/><Relationship Id="rId18"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C9096-8BD5-43E2-9049-16C93BB27012}" type="datetimeFigureOut">
              <a:rPr lang="en-US" smtClean="0"/>
              <a:pPr/>
              <a:t>9/21/10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56BC07-4C3F-4ED1-88F3-45D3B99AE7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56BC07-4C3F-4ED1-88F3-45D3B99AE7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1A03A6-7398-4379-BBEF-04C5978EB466}" type="slidenum">
              <a:rPr lang="en-US"/>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7A598C-B818-454E-A5D0-05E1FCC9E120}" type="slidenum">
              <a:rPr lang="en-US"/>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F0CA2E-AC06-4FFB-851B-414264165F37}" type="slidenum">
              <a:rPr lang="en-US"/>
              <a:pPr/>
              <a:t>‹#›</a:t>
            </a:fld>
            <a:endParaRPr lang="en-US"/>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2027BC-C733-49CC-8DA6-299770BE59BB}" type="slidenum">
              <a:rPr lang="en-US"/>
              <a:pPr/>
              <a:t>‹#›</a:t>
            </a:fld>
            <a:endParaRPr lang="en-US"/>
          </a:p>
        </p:txBody>
      </p:sp>
    </p:spTree>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7FC83A-ACC6-41C7-9FAC-C18864BBC92E}" type="slidenum">
              <a:rPr lang="en-US"/>
              <a:pPr/>
              <a:t>‹#›</a:t>
            </a:fld>
            <a:endParaRPr lang="en-US"/>
          </a:p>
        </p:txBody>
      </p:sp>
    </p:spTree>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2BD2A6-5E24-4583-A845-A94ED55AEC80}" type="slidenum">
              <a:rPr lang="en-US"/>
              <a:pPr/>
              <a:t>‹#›</a:t>
            </a:fld>
            <a:endParaRPr lang="en-US"/>
          </a:p>
        </p:txBody>
      </p:sp>
    </p:spTree>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9771D9-F0B4-4388-81C4-1FC5060F77C9}" type="slidenum">
              <a:rPr lang="en-US"/>
              <a:pPr/>
              <a:t>‹#›</a:t>
            </a:fld>
            <a:endParaRPr lang="en-US"/>
          </a:p>
        </p:txBody>
      </p:sp>
    </p:spTree>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D18032-66C6-49D5-BB31-E5FFC6180702}" type="slidenum">
              <a:rPr lang="en-US"/>
              <a:pPr/>
              <a:t>‹#›</a:t>
            </a:fld>
            <a:endParaRPr lang="en-US"/>
          </a:p>
        </p:txBody>
      </p:sp>
    </p:spTree>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B477486-EE31-4A57-B694-01439BB79A9F}" type="slidenum">
              <a:rPr lang="en-US"/>
              <a:pPr/>
              <a:t>‹#›</a:t>
            </a:fld>
            <a:endParaRPr lang="en-US"/>
          </a:p>
        </p:txBody>
      </p:sp>
    </p:spTree>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3FDC3F7-4AA2-4C38-9CD0-2F3D11CF2264}" type="slidenum">
              <a:rPr lang="en-US"/>
              <a:pPr/>
              <a:t>‹#›</a:t>
            </a:fld>
            <a:endParaRPr lang="en-US"/>
          </a:p>
        </p:txBody>
      </p:sp>
    </p:spTree>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B2F8461-95E5-4020-9484-F4DD896C4158}" type="slidenum">
              <a:rPr lang="en-US"/>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3E758E-B575-4B82-B2FE-0761D5378CEB}" type="slidenum">
              <a:rPr lang="en-US"/>
              <a:pPr/>
              <a:t>‹#›</a:t>
            </a:fld>
            <a:endParaRPr lang="en-US"/>
          </a:p>
        </p:txBody>
      </p:sp>
    </p:spTree>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BAD76A-9F4A-48B5-BBF7-A9A8CE2F4524}" type="slidenum">
              <a:rPr lang="en-US"/>
              <a:pPr/>
              <a:t>‹#›</a:t>
            </a:fld>
            <a:endParaRPr lang="en-US"/>
          </a:p>
        </p:txBody>
      </p:sp>
    </p:spTree>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1A2CC5-3C09-4A84-956C-563141831AB1}" type="slidenum">
              <a:rPr lang="en-US"/>
              <a:pPr/>
              <a:t>‹#›</a:t>
            </a:fld>
            <a:endParaRPr lang="en-US"/>
          </a:p>
        </p:txBody>
      </p:sp>
    </p:spTree>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B4447F-D737-45A5-A326-330FE5F961BE}" type="slidenum">
              <a:rPr lang="en-US"/>
              <a:pPr/>
              <a:t>‹#›</a:t>
            </a:fld>
            <a:endParaRPr lang="en-US"/>
          </a:p>
        </p:txBody>
      </p:sp>
    </p:spTree>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E24057-F143-4518-BAE4-C490242DF732}" type="slidenum">
              <a:rPr lang="en-US"/>
              <a:pPr/>
              <a:t>‹#›</a:t>
            </a:fld>
            <a:endParaRPr lang="en-US"/>
          </a:p>
        </p:txBody>
      </p:sp>
    </p:spTree>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1EDB1A-6692-4A0B-94D7-5DA77D7D4BBD}" type="slidenum">
              <a:rPr lang="en-US"/>
              <a:pPr/>
              <a:t>‹#›</a:t>
            </a:fld>
            <a:endParaRPr lang="en-US"/>
          </a:p>
        </p:txBody>
      </p:sp>
    </p:spTree>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3AE9A7-6BC2-4605-BA33-26766E731E95}" type="slidenum">
              <a:rPr lang="en-US"/>
              <a:pPr/>
              <a:t>‹#›</a:t>
            </a:fld>
            <a:endParaRPr lang="en-US"/>
          </a:p>
        </p:txBody>
      </p:sp>
    </p:spTree>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23862B-8E49-4890-BA73-DCA2A0E94D03}" type="slidenum">
              <a:rPr lang="en-US"/>
              <a:pPr/>
              <a:t>‹#›</a:t>
            </a:fld>
            <a:endParaRPr lang="en-US"/>
          </a:p>
        </p:txBody>
      </p:sp>
    </p:spTree>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52F79B5-6FC2-47DF-AD47-33E25CDDFE5F}" type="slidenum">
              <a:rPr lang="en-US"/>
              <a:pPr/>
              <a:t>‹#›</a:t>
            </a:fld>
            <a:endParaRPr lang="en-US"/>
          </a:p>
        </p:txBody>
      </p:sp>
    </p:spTree>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1E0AA79-DF7F-4269-AE67-A71ACD8DA8FB}" type="slidenum">
              <a:rPr lang="en-US"/>
              <a:pPr/>
              <a:t>‹#›</a:t>
            </a:fld>
            <a:endParaRPr lang="en-US"/>
          </a:p>
        </p:txBody>
      </p:sp>
    </p:spTree>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B44B03C-9F82-4EDA-BB2D-2CC710D8B48A}" type="slidenum">
              <a:rPr lang="en-US"/>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33F72A-4275-41FC-9792-0F5510DC9624}" type="slidenum">
              <a:rPr lang="en-US"/>
              <a:pPr/>
              <a:t>‹#›</a:t>
            </a:fld>
            <a:endParaRPr lang="en-US"/>
          </a:p>
        </p:txBody>
      </p:sp>
    </p:spTree>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0818DD-9CAB-4FF7-8050-420657E1BEC8}" type="slidenum">
              <a:rPr lang="en-US"/>
              <a:pPr/>
              <a:t>‹#›</a:t>
            </a:fld>
            <a:endParaRPr lang="en-US"/>
          </a:p>
        </p:txBody>
      </p:sp>
    </p:spTree>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EEA9A9-6671-4B8C-8FF1-8C0894AC46A3}" type="slidenum">
              <a:rPr lang="en-US"/>
              <a:pPr/>
              <a:t>‹#›</a:t>
            </a:fld>
            <a:endParaRPr lang="en-US"/>
          </a:p>
        </p:txBody>
      </p:sp>
    </p:spTree>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F0CD65-B5A7-4E34-BD57-752D507E5D6F}" type="slidenum">
              <a:rPr lang="en-US"/>
              <a:pPr/>
              <a:t>‹#›</a:t>
            </a:fld>
            <a:endParaRPr lang="en-US"/>
          </a:p>
        </p:txBody>
      </p:sp>
    </p:spTree>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D4D1CF-F059-48C7-A8A8-E2D5342841E9}" type="slidenum">
              <a:rPr lang="en-US"/>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30A4E1-FAF5-4D73-B111-CF1A20B2419E}" type="slidenum">
              <a:rPr lang="en-US"/>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6CF21E-21A5-4C07-8A00-BF2CF09958A1}" type="slidenum">
              <a:rPr lang="en-US"/>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C0E781E-2AEB-4BCE-8292-EC71A4A3C6DA}" type="slidenum">
              <a:rPr lang="en-US"/>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5C6649-C9E9-4822-B88D-99CF19A1F0FF}" type="slidenum">
              <a:rPr lang="en-US"/>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E53EC7-8908-45FF-B239-A4600DF515C9}" type="slidenum">
              <a:rPr lang="en-US"/>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8692D6-0D7E-47BF-9C4A-CBD790BF0D62}" type="slidenum">
              <a:rPr lang="en-US"/>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image" Target="../media/image2.jpeg"/><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4" Type="http://schemas.openxmlformats.org/officeDocument/2006/relationships/slideLayout" Target="../slideLayouts/slideLayout26.xml"/><Relationship Id="rId7" Type="http://schemas.openxmlformats.org/officeDocument/2006/relationships/slideLayout" Target="../slideLayouts/slideLayout29.xml"/><Relationship Id="rId11" Type="http://schemas.openxmlformats.org/officeDocument/2006/relationships/slideLayout" Target="../slideLayouts/slideLayout3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8" Type="http://schemas.openxmlformats.org/officeDocument/2006/relationships/slideLayout" Target="../slideLayouts/slideLayout30.xml"/><Relationship Id="rId13" Type="http://schemas.openxmlformats.org/officeDocument/2006/relationships/image" Target="../media/image3.jpeg"/><Relationship Id="rId10" Type="http://schemas.openxmlformats.org/officeDocument/2006/relationships/slideLayout" Target="../slideLayouts/slideLayout32.xml"/><Relationship Id="rId5"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4.xml"/><Relationship Id="rId9" Type="http://schemas.openxmlformats.org/officeDocument/2006/relationships/slideLayout" Target="../slideLayouts/slideLayout31.xml"/><Relationship Id="rId3"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7814F1-AF20-473A-BE36-5022B068B942}" type="slidenum">
              <a:rPr lang="en-US"/>
              <a:pPr/>
              <a:t>‹#›</a:t>
            </a:fld>
            <a:endParaRPr lang="en-US"/>
          </a:p>
        </p:txBody>
      </p:sp>
      <p:pic>
        <p:nvPicPr>
          <p:cNvPr id="1182" name="Picture 158" descr="challenge to believe, the_t"/>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push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E9F2385-4ACE-4241-AE56-ACC5A63E0555}" type="slidenum">
              <a:rPr lang="en-US"/>
              <a:pPr/>
              <a:t>‹#›</a:t>
            </a:fld>
            <a:endParaRPr lang="en-US"/>
          </a:p>
        </p:txBody>
      </p:sp>
      <p:pic>
        <p:nvPicPr>
          <p:cNvPr id="4259" name="Picture 163" descr="challenge to believe, the_c"/>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push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E7A7AA7-A17C-4540-8D38-3CE8576A26A4}" type="slidenum">
              <a:rPr lang="en-US"/>
              <a:pPr/>
              <a:t>‹#›</a:t>
            </a:fld>
            <a:endParaRPr lang="en-US"/>
          </a:p>
        </p:txBody>
      </p:sp>
      <p:pic>
        <p:nvPicPr>
          <p:cNvPr id="15450" name="Picture 90" descr="renewing your mind about leadership_cb"/>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sh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2057400"/>
          </a:xfrm>
        </p:spPr>
        <p:txBody>
          <a:bodyPr/>
          <a:lstStyle/>
          <a:p>
            <a:pPr algn="ctr">
              <a:buNone/>
            </a:pPr>
            <a:r>
              <a:rPr lang="en-US" sz="4000" b="1" i="1" dirty="0" smtClean="0">
                <a:effectLst>
                  <a:outerShdw blurRad="38100" dist="38100" dir="2700000" algn="tl">
                    <a:srgbClr val="000000">
                      <a:alpha val="43137"/>
                    </a:srgbClr>
                  </a:outerShdw>
                </a:effectLst>
              </a:rPr>
              <a:t>“The heavens declare the glory of God; and the sky above proclaims his handiwork.”</a:t>
            </a:r>
          </a:p>
          <a:p>
            <a:pPr algn="ctr">
              <a:buNone/>
            </a:pPr>
            <a:r>
              <a:rPr lang="en-US" sz="4000" b="1" i="1" dirty="0" smtClean="0">
                <a:effectLst>
                  <a:outerShdw blurRad="38100" dist="38100" dir="2700000" algn="tl">
                    <a:srgbClr val="000000">
                      <a:alpha val="43137"/>
                    </a:srgbClr>
                  </a:outerShdw>
                </a:effectLst>
              </a:rPr>
              <a:t>Psalm 19:1</a:t>
            </a:r>
            <a:endParaRPr lang="en-US" sz="4000" b="1" i="1" dirty="0">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7391400" y="2438400"/>
            <a:ext cx="1541136" cy="2221361"/>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1"/>
            <a:ext cx="8001000" cy="2057400"/>
          </a:xfrm>
        </p:spPr>
        <p:txBody>
          <a:bodyPr/>
          <a:lstStyle/>
          <a:p>
            <a:pPr algn="ctr">
              <a:buNone/>
            </a:pPr>
            <a:r>
              <a:rPr lang="en-US" sz="4000" b="1" i="1" dirty="0" smtClean="0">
                <a:effectLst>
                  <a:outerShdw blurRad="38100" dist="38100" dir="2700000" algn="tl">
                    <a:srgbClr val="000000">
                      <a:alpha val="43137"/>
                    </a:srgbClr>
                  </a:outerShdw>
                </a:effectLst>
              </a:rPr>
              <a:t>“For you formed my inward parts; you knitted me together in my mother’s womb. I praise you, for I am fearfully  and wonderfully made.”</a:t>
            </a:r>
          </a:p>
          <a:p>
            <a:pPr algn="ctr">
              <a:buNone/>
            </a:pPr>
            <a:r>
              <a:rPr lang="en-US" sz="4000" b="1" i="1" dirty="0" smtClean="0">
                <a:effectLst>
                  <a:outerShdw blurRad="38100" dist="38100" dir="2700000" algn="tl">
                    <a:srgbClr val="000000">
                      <a:alpha val="43137"/>
                    </a:srgbClr>
                  </a:outerShdw>
                </a:effectLst>
              </a:rPr>
              <a:t>Psalm 139:13-14</a:t>
            </a:r>
            <a:endParaRPr lang="en-US" sz="4000" b="1" i="1" dirty="0">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7696200" y="2877733"/>
            <a:ext cx="1236336" cy="1782028"/>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1"/>
            <a:ext cx="8534400" cy="2057400"/>
          </a:xfrm>
        </p:spPr>
        <p:txBody>
          <a:bodyPr/>
          <a:lstStyle/>
          <a:p>
            <a:pPr algn="ctr">
              <a:buNone/>
            </a:pPr>
            <a:r>
              <a:rPr lang="en-US" sz="4000" b="1" i="1" dirty="0" smtClean="0">
                <a:effectLst>
                  <a:outerShdw blurRad="38100" dist="38100" dir="2700000" algn="tl">
                    <a:srgbClr val="000000">
                      <a:alpha val="43137"/>
                    </a:srgbClr>
                  </a:outerShdw>
                </a:effectLst>
              </a:rPr>
              <a:t>“All things were made through Him, and without Him was not any thing made that was made.”</a:t>
            </a:r>
          </a:p>
          <a:p>
            <a:pPr algn="ctr">
              <a:buNone/>
            </a:pPr>
            <a:r>
              <a:rPr lang="en-US" sz="4000" b="1" i="1" dirty="0" smtClean="0">
                <a:effectLst>
                  <a:outerShdw blurRad="38100" dist="38100" dir="2700000" algn="tl">
                    <a:srgbClr val="000000">
                      <a:alpha val="43137"/>
                    </a:srgbClr>
                  </a:outerShdw>
                </a:effectLst>
              </a:rPr>
              <a:t>John 1:3</a:t>
            </a:r>
            <a:endParaRPr lang="en-US" sz="4000" b="1" i="1" dirty="0">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7696200" y="2877733"/>
            <a:ext cx="1236336" cy="1782028"/>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1"/>
            <a:ext cx="8534400" cy="2057400"/>
          </a:xfrm>
        </p:spPr>
        <p:txBody>
          <a:bodyPr/>
          <a:lstStyle/>
          <a:p>
            <a:pPr algn="ctr">
              <a:buNone/>
            </a:pPr>
            <a:r>
              <a:rPr lang="en-US" sz="4000" b="1" i="1" dirty="0" smtClean="0">
                <a:effectLst>
                  <a:outerShdw blurRad="38100" dist="38100" dir="2700000" algn="tl">
                    <a:srgbClr val="000000">
                      <a:alpha val="43137"/>
                    </a:srgbClr>
                  </a:outerShdw>
                </a:effectLst>
              </a:rPr>
              <a:t>“But these are written that you may believe that Jesus is the Christ, the Son of God, and that believing you may have life in His name.”</a:t>
            </a:r>
          </a:p>
          <a:p>
            <a:pPr algn="ctr">
              <a:buNone/>
            </a:pPr>
            <a:r>
              <a:rPr lang="en-US" sz="4000" b="1" i="1" dirty="0" smtClean="0">
                <a:effectLst>
                  <a:outerShdw blurRad="38100" dist="38100" dir="2700000" algn="tl">
                    <a:srgbClr val="000000">
                      <a:alpha val="43137"/>
                    </a:srgbClr>
                  </a:outerShdw>
                </a:effectLst>
              </a:rPr>
              <a:t>John 20:31</a:t>
            </a:r>
            <a:endParaRPr lang="en-US" sz="4000" b="1" i="1" dirty="0">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7696200" y="2877733"/>
            <a:ext cx="1236336" cy="1782028"/>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1"/>
            <a:ext cx="8534400" cy="2057400"/>
          </a:xfrm>
        </p:spPr>
        <p:txBody>
          <a:bodyPr/>
          <a:lstStyle/>
          <a:p>
            <a:pPr algn="ctr">
              <a:buNone/>
            </a:pPr>
            <a:r>
              <a:rPr lang="en-US" sz="4000" b="1" i="1" dirty="0" smtClean="0">
                <a:effectLst>
                  <a:outerShdw blurRad="38100" dist="38100" dir="2700000" algn="tl">
                    <a:srgbClr val="000000">
                      <a:alpha val="43137"/>
                    </a:srgbClr>
                  </a:outerShdw>
                </a:effectLst>
              </a:rPr>
              <a:t>“Blessed are those who have not seen and yet have believed”</a:t>
            </a:r>
          </a:p>
          <a:p>
            <a:pPr algn="ctr">
              <a:buNone/>
            </a:pPr>
            <a:endParaRPr lang="en-US" sz="4000" b="1" i="1" dirty="0" smtClean="0">
              <a:effectLst>
                <a:outerShdw blurRad="38100" dist="38100" dir="2700000" algn="tl">
                  <a:srgbClr val="000000">
                    <a:alpha val="43137"/>
                  </a:srgbClr>
                </a:outerShdw>
              </a:effectLst>
            </a:endParaRPr>
          </a:p>
          <a:p>
            <a:pPr algn="ctr">
              <a:buNone/>
            </a:pPr>
            <a:r>
              <a:rPr lang="en-US" sz="4000" b="1" i="1" dirty="0" smtClean="0">
                <a:effectLst>
                  <a:outerShdw blurRad="38100" dist="38100" dir="2700000" algn="tl">
                    <a:srgbClr val="000000">
                      <a:alpha val="43137"/>
                    </a:srgbClr>
                  </a:outerShdw>
                </a:effectLst>
              </a:rPr>
              <a:t>Will You Believe </a:t>
            </a:r>
            <a:r>
              <a:rPr lang="en-US" sz="4000" b="1" i="1" smtClean="0">
                <a:effectLst>
                  <a:outerShdw blurRad="38100" dist="38100" dir="2700000" algn="tl">
                    <a:srgbClr val="000000">
                      <a:alpha val="43137"/>
                    </a:srgbClr>
                  </a:outerShdw>
                </a:effectLst>
              </a:rPr>
              <a:t>This</a:t>
            </a:r>
            <a:r>
              <a:rPr lang="en-US" sz="4000" b="1" i="1" smtClean="0">
                <a:effectLst>
                  <a:outerShdw blurRad="38100" dist="38100" dir="2700000" algn="tl">
                    <a:srgbClr val="000000">
                      <a:alpha val="43137"/>
                    </a:srgbClr>
                  </a:outerShdw>
                </a:effectLst>
              </a:rPr>
              <a:t> Evening?</a:t>
            </a:r>
            <a:endParaRPr lang="en-US" sz="4000" b="1" i="1" dirty="0">
              <a:effectLst>
                <a:outerShdw blurRad="38100" dist="38100" dir="2700000" algn="tl">
                  <a:srgbClr val="000000">
                    <a:alpha val="43137"/>
                  </a:srgbClr>
                </a:outerShdw>
              </a:effectLst>
            </a:endParaRPr>
          </a:p>
        </p:txBody>
      </p:sp>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1600200" y="2590800"/>
            <a:ext cx="6400800" cy="1752600"/>
          </a:xfrm>
        </p:spPr>
        <p:txBody>
          <a:bodyPr/>
          <a:lstStyle/>
          <a:p>
            <a:endParaRPr lang="en-US" sz="4400">
              <a:solidFill>
                <a:schemeClr val="bg1"/>
              </a:solidFill>
            </a:endParaRP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28600" y="304800"/>
            <a:ext cx="8686800" cy="2286000"/>
          </a:xfrm>
        </p:spPr>
        <p:txBody>
          <a:bodyPr/>
          <a:lstStyle/>
          <a:p>
            <a:r>
              <a:rPr lang="en-US" sz="3600" b="1" i="1" dirty="0" smtClean="0">
                <a:effectLst>
                  <a:outerShdw blurRad="38100" dist="38100" dir="2700000" algn="tl">
                    <a:srgbClr val="000000">
                      <a:alpha val="43137"/>
                    </a:srgbClr>
                  </a:outerShdw>
                </a:effectLst>
                <a:latin typeface="Calibri" pitchFamily="34" charset="0"/>
              </a:rPr>
              <a:t>Richard Dawkins on Creationists…</a:t>
            </a:r>
          </a:p>
          <a:p>
            <a:endParaRPr lang="en-US" b="1" i="1" dirty="0" smtClean="0">
              <a:effectLst>
                <a:outerShdw blurRad="38100" dist="38100" dir="2700000" algn="tl">
                  <a:srgbClr val="000000">
                    <a:alpha val="43137"/>
                  </a:srgbClr>
                </a:outerShdw>
              </a:effectLst>
              <a:latin typeface="Calibri" pitchFamily="34" charset="0"/>
            </a:endParaRPr>
          </a:p>
          <a:p>
            <a:r>
              <a:rPr lang="en-US" b="1" i="1" dirty="0" smtClean="0">
                <a:effectLst>
                  <a:outerShdw blurRad="38100" dist="38100" dir="2700000" algn="tl">
                    <a:srgbClr val="000000">
                      <a:alpha val="43137"/>
                    </a:srgbClr>
                  </a:outerShdw>
                </a:effectLst>
                <a:latin typeface="Calibri" pitchFamily="34" charset="0"/>
              </a:rPr>
              <a:t>“It is absolutely safe to say that if you meet somebody who claims not to believe in evolution, that person is ignorant, stupid, or insane (or wicked, but I’d rather not consider that.”)</a:t>
            </a:r>
          </a:p>
          <a:p>
            <a:endParaRPr lang="en-US" b="1" i="1" dirty="0">
              <a:effectLst>
                <a:outerShdw blurRad="38100" dist="38100" dir="2700000" algn="tl">
                  <a:srgbClr val="000000">
                    <a:alpha val="43137"/>
                  </a:srgbClr>
                </a:outerShdw>
              </a:effectLst>
              <a:latin typeface="Calibri" pitchFamily="34" charset="0"/>
            </a:endParaRP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762000" y="838200"/>
            <a:ext cx="8001000" cy="1752600"/>
          </a:xfrm>
        </p:spPr>
        <p:txBody>
          <a:bodyPr/>
          <a:lstStyle/>
          <a:p>
            <a:r>
              <a:rPr lang="en-US" sz="4800" b="1" dirty="0" smtClean="0">
                <a:effectLst>
                  <a:outerShdw blurRad="38100" dist="38100" dir="2700000" algn="tl">
                    <a:srgbClr val="000000">
                      <a:alpha val="43137"/>
                    </a:srgbClr>
                  </a:outerShdw>
                </a:effectLst>
                <a:latin typeface="Calibri" pitchFamily="34" charset="0"/>
              </a:rPr>
              <a:t>Can reasonable people believe the things that are crucial to the Christian faith?</a:t>
            </a:r>
          </a:p>
          <a:p>
            <a:endParaRPr lang="en-US" sz="4800" b="1" dirty="0">
              <a:effectLst>
                <a:outerShdw blurRad="38100" dist="38100" dir="2700000" algn="tl">
                  <a:srgbClr val="000000">
                    <a:alpha val="43137"/>
                  </a:srgbClr>
                </a:outerShdw>
              </a:effectLst>
              <a:latin typeface="Calibri" pitchFamily="34" charset="0"/>
            </a:endParaRPr>
          </a:p>
          <a:p>
            <a:r>
              <a:rPr lang="en-US" sz="4800" b="1" i="1" dirty="0" smtClean="0">
                <a:effectLst>
                  <a:outerShdw blurRad="38100" dist="38100" dir="2700000" algn="tl">
                    <a:srgbClr val="000000">
                      <a:alpha val="43137"/>
                    </a:srgbClr>
                  </a:outerShdw>
                </a:effectLst>
                <a:latin typeface="Calibri" pitchFamily="34" charset="0"/>
              </a:rPr>
              <a:t>John 20:24-29</a:t>
            </a:r>
            <a:endParaRPr lang="en-US" sz="4800" b="1" i="1" dirty="0">
              <a:effectLst>
                <a:outerShdw blurRad="38100" dist="38100" dir="2700000" algn="tl">
                  <a:srgbClr val="000000">
                    <a:alpha val="43137"/>
                  </a:srgbClr>
                </a:outerShdw>
              </a:effectLst>
              <a:latin typeface="Calibri" pitchFamily="34" charset="0"/>
            </a:endParaRP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762000" y="838200"/>
            <a:ext cx="8001000" cy="1752600"/>
          </a:xfrm>
        </p:spPr>
        <p:txBody>
          <a:bodyPr/>
          <a:lstStyle/>
          <a:p>
            <a:r>
              <a:rPr lang="en-US" sz="4800" b="1" dirty="0" smtClean="0">
                <a:effectLst>
                  <a:outerShdw blurRad="38100" dist="38100" dir="2700000" algn="tl">
                    <a:srgbClr val="000000">
                      <a:alpha val="43137"/>
                    </a:srgbClr>
                  </a:outerShdw>
                </a:effectLst>
                <a:latin typeface="Calibri" pitchFamily="34" charset="0"/>
              </a:rPr>
              <a:t>“Faith is the assurance of things hoped for, the conviction of things not seen”</a:t>
            </a:r>
          </a:p>
          <a:p>
            <a:endParaRPr lang="en-US" sz="4800" b="1" dirty="0">
              <a:effectLst>
                <a:outerShdw blurRad="38100" dist="38100" dir="2700000" algn="tl">
                  <a:srgbClr val="000000">
                    <a:alpha val="43137"/>
                  </a:srgbClr>
                </a:outerShdw>
              </a:effectLst>
              <a:latin typeface="Calibri" pitchFamily="34" charset="0"/>
            </a:endParaRPr>
          </a:p>
          <a:p>
            <a:r>
              <a:rPr lang="en-US" sz="4800" b="1" i="1" dirty="0" smtClean="0">
                <a:effectLst>
                  <a:outerShdw blurRad="38100" dist="38100" dir="2700000" algn="tl">
                    <a:srgbClr val="000000">
                      <a:alpha val="43137"/>
                    </a:srgbClr>
                  </a:outerShdw>
                </a:effectLst>
                <a:latin typeface="Calibri" pitchFamily="34" charset="0"/>
              </a:rPr>
              <a:t>Hebrews 11:1</a:t>
            </a:r>
            <a:endParaRPr lang="en-US" sz="4800" b="1" i="1" dirty="0">
              <a:effectLst>
                <a:outerShdw blurRad="38100" dist="38100" dir="2700000" algn="tl">
                  <a:srgbClr val="000000">
                    <a:alpha val="43137"/>
                  </a:srgbClr>
                </a:outerShdw>
              </a:effectLst>
              <a:latin typeface="Calibri" pitchFamily="34" charset="0"/>
            </a:endParaRPr>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9" name="Rectangle 27"/>
          <p:cNvSpPr>
            <a:spLocks noGrp="1" noChangeArrowheads="1"/>
          </p:cNvSpPr>
          <p:nvPr>
            <p:ph idx="1"/>
          </p:nvPr>
        </p:nvSpPr>
        <p:spPr>
          <a:xfrm>
            <a:off x="457200" y="304801"/>
            <a:ext cx="8229600" cy="2438399"/>
          </a:xfrm>
        </p:spPr>
        <p:txBody>
          <a:bodyPr/>
          <a:lstStyle/>
          <a:p>
            <a:pPr algn="ctr">
              <a:buNone/>
            </a:pPr>
            <a:r>
              <a:rPr lang="en-US" sz="5400" b="1" i="1" dirty="0" smtClean="0">
                <a:effectLst>
                  <a:outerShdw blurRad="38100" dist="38100" dir="2700000" algn="tl">
                    <a:srgbClr val="000000">
                      <a:alpha val="43137"/>
                    </a:srgbClr>
                  </a:outerShdw>
                </a:effectLst>
                <a:latin typeface="Calibri" pitchFamily="34" charset="0"/>
              </a:rPr>
              <a:t>God has left “fingerprints” all over this world</a:t>
            </a:r>
          </a:p>
          <a:p>
            <a:pPr lvl="2" algn="ctr">
              <a:buNone/>
            </a:pPr>
            <a:endParaRPr lang="en-US" sz="4400" b="1" i="1" dirty="0" smtClean="0">
              <a:effectLst>
                <a:outerShdw blurRad="38100" dist="38100" dir="2700000" algn="tl">
                  <a:srgbClr val="000000">
                    <a:alpha val="43137"/>
                  </a:srgbClr>
                </a:outerShdw>
              </a:effectLst>
              <a:latin typeface="Calibri" pitchFamily="34" charset="0"/>
            </a:endParaRPr>
          </a:p>
          <a:p>
            <a:pPr lvl="2" algn="ctr">
              <a:buNone/>
            </a:pPr>
            <a:r>
              <a:rPr lang="en-US" sz="4000" b="1" i="1" dirty="0" smtClean="0">
                <a:effectLst>
                  <a:outerShdw blurRad="38100" dist="38100" dir="2700000" algn="tl">
                    <a:srgbClr val="000000">
                      <a:alpha val="43137"/>
                    </a:srgbClr>
                  </a:outerShdw>
                </a:effectLst>
                <a:latin typeface="Calibri" pitchFamily="34" charset="0"/>
              </a:rPr>
              <a:t>Romans 1:18-22</a:t>
            </a:r>
          </a:p>
          <a:p>
            <a:pPr lvl="2" algn="ctr">
              <a:buNone/>
            </a:pPr>
            <a:r>
              <a:rPr lang="en-US" sz="4000" b="1" i="1" dirty="0" smtClean="0">
                <a:effectLst>
                  <a:outerShdw blurRad="38100" dist="38100" dir="2700000" algn="tl">
                    <a:srgbClr val="000000">
                      <a:alpha val="43137"/>
                    </a:srgbClr>
                  </a:outerShdw>
                </a:effectLst>
                <a:latin typeface="Calibri" pitchFamily="34" charset="0"/>
              </a:rPr>
              <a:t>Acts 14:15-17</a:t>
            </a:r>
            <a:endParaRPr lang="en-US" sz="4000" b="1" i="1" dirty="0">
              <a:effectLst>
                <a:outerShdw blurRad="38100" dist="38100" dir="2700000" algn="tl">
                  <a:srgbClr val="000000">
                    <a:alpha val="43137"/>
                  </a:srgbClr>
                </a:outerShdw>
              </a:effectLst>
              <a:latin typeface="Calibr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609600" y="1902964"/>
            <a:ext cx="1752600" cy="2526161"/>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447800" y="304800"/>
            <a:ext cx="5867400" cy="44196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9" name="Rectangle 27"/>
          <p:cNvSpPr>
            <a:spLocks noGrp="1" noChangeArrowheads="1"/>
          </p:cNvSpPr>
          <p:nvPr>
            <p:ph idx="1"/>
          </p:nvPr>
        </p:nvSpPr>
        <p:spPr>
          <a:xfrm>
            <a:off x="228600" y="76200"/>
            <a:ext cx="8610600" cy="2590801"/>
          </a:xfrm>
        </p:spPr>
        <p:txBody>
          <a:bodyPr/>
          <a:lstStyle/>
          <a:p>
            <a:pPr>
              <a:buNone/>
            </a:pPr>
            <a:r>
              <a:rPr lang="en-US" sz="4800" b="1" i="1" dirty="0" smtClean="0">
                <a:effectLst>
                  <a:outerShdw blurRad="38100" dist="38100" dir="2700000" algn="tl">
                    <a:srgbClr val="000000">
                      <a:alpha val="43137"/>
                    </a:srgbClr>
                  </a:outerShdw>
                </a:effectLst>
                <a:latin typeface="Calibri" pitchFamily="34" charset="0"/>
              </a:rPr>
              <a:t>The universe we inhabit either:</a:t>
            </a:r>
          </a:p>
          <a:p>
            <a:pPr marL="914400" indent="-914400">
              <a:buFont typeface="+mj-lt"/>
              <a:buAutoNum type="arabicParenR"/>
            </a:pPr>
            <a:r>
              <a:rPr lang="en-US" b="1" i="1" dirty="0" smtClean="0">
                <a:effectLst>
                  <a:outerShdw blurRad="38100" dist="38100" dir="2700000" algn="tl">
                    <a:srgbClr val="000000">
                      <a:alpha val="43137"/>
                    </a:srgbClr>
                  </a:outerShdw>
                </a:effectLst>
                <a:latin typeface="Calibri" pitchFamily="34" charset="0"/>
              </a:rPr>
              <a:t>Popped into existence from nothing</a:t>
            </a:r>
          </a:p>
          <a:p>
            <a:pPr marL="914400" indent="-914400">
              <a:buFont typeface="+mj-lt"/>
              <a:buAutoNum type="arabicParenR"/>
            </a:pPr>
            <a:r>
              <a:rPr lang="en-US" b="1" i="1" dirty="0" smtClean="0">
                <a:effectLst>
                  <a:outerShdw blurRad="38100" dist="38100" dir="2700000" algn="tl">
                    <a:srgbClr val="000000">
                      <a:alpha val="43137"/>
                    </a:srgbClr>
                  </a:outerShdw>
                </a:effectLst>
                <a:latin typeface="Calibri" pitchFamily="34" charset="0"/>
              </a:rPr>
              <a:t>Was called into existence by some Eternal Force that pre-existed it</a:t>
            </a:r>
          </a:p>
          <a:p>
            <a:pPr lvl="2" algn="ctr">
              <a:buNone/>
            </a:pPr>
            <a:r>
              <a:rPr lang="en-US" sz="3600" b="1" i="1" dirty="0" smtClean="0">
                <a:effectLst>
                  <a:outerShdw blurRad="38100" dist="38100" dir="2700000" algn="tl">
                    <a:srgbClr val="000000">
                      <a:alpha val="43137"/>
                    </a:srgbClr>
                  </a:outerShdw>
                </a:effectLst>
                <a:latin typeface="Calibri" pitchFamily="34" charset="0"/>
              </a:rPr>
              <a:t>“For every house is built by someone, but the builder of all things is God”</a:t>
            </a:r>
          </a:p>
          <a:p>
            <a:pPr lvl="2" algn="ctr">
              <a:buNone/>
            </a:pPr>
            <a:r>
              <a:rPr lang="en-US" sz="3600" b="1" i="1" dirty="0" smtClean="0">
                <a:effectLst>
                  <a:outerShdw blurRad="38100" dist="38100" dir="2700000" algn="tl">
                    <a:srgbClr val="000000">
                      <a:alpha val="43137"/>
                    </a:srgbClr>
                  </a:outerShdw>
                </a:effectLst>
                <a:latin typeface="Calibri" pitchFamily="34" charset="0"/>
              </a:rPr>
              <a:t>Hebrews 3:4</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99">
                                            <p:txEl>
                                              <p:pRg st="3" end="3"/>
                                            </p:txEl>
                                          </p:spTgt>
                                        </p:tgtEl>
                                        <p:attrNameLst>
                                          <p:attrName>style.visibility</p:attrName>
                                        </p:attrNameLst>
                                      </p:cBhvr>
                                      <p:to>
                                        <p:strVal val="visible"/>
                                      </p:to>
                                    </p:set>
                                    <p:anim calcmode="lin" valueType="num">
                                      <p:cBhvr>
                                        <p:cTn id="7" dur="2000" fill="hold"/>
                                        <p:tgtEl>
                                          <p:spTgt spid="3099">
                                            <p:txEl>
                                              <p:pRg st="3" end="3"/>
                                            </p:txEl>
                                          </p:spTgt>
                                        </p:tgtEl>
                                        <p:attrNameLst>
                                          <p:attrName>ppt_w</p:attrName>
                                        </p:attrNameLst>
                                      </p:cBhvr>
                                      <p:tavLst>
                                        <p:tav tm="0">
                                          <p:val>
                                            <p:fltVal val="0"/>
                                          </p:val>
                                        </p:tav>
                                        <p:tav tm="100000">
                                          <p:val>
                                            <p:strVal val="#ppt_w"/>
                                          </p:val>
                                        </p:tav>
                                      </p:tavLst>
                                    </p:anim>
                                    <p:anim calcmode="lin" valueType="num">
                                      <p:cBhvr>
                                        <p:cTn id="8" dur="2000" fill="hold"/>
                                        <p:tgtEl>
                                          <p:spTgt spid="3099">
                                            <p:txEl>
                                              <p:pRg st="3" end="3"/>
                                            </p:txEl>
                                          </p:spTgt>
                                        </p:tgtEl>
                                        <p:attrNameLst>
                                          <p:attrName>ppt_h</p:attrName>
                                        </p:attrNameLst>
                                      </p:cBhvr>
                                      <p:tavLst>
                                        <p:tav tm="0">
                                          <p:val>
                                            <p:fltVal val="0"/>
                                          </p:val>
                                        </p:tav>
                                        <p:tav tm="100000">
                                          <p:val>
                                            <p:strVal val="#ppt_h"/>
                                          </p:val>
                                        </p:tav>
                                      </p:tavLst>
                                    </p:anim>
                                    <p:animEffect transition="in" filter="fade">
                                      <p:cBhvr>
                                        <p:cTn id="9" dur="2000"/>
                                        <p:tgtEl>
                                          <p:spTgt spid="3099">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099">
                                            <p:txEl>
                                              <p:pRg st="4" end="4"/>
                                            </p:txEl>
                                          </p:spTgt>
                                        </p:tgtEl>
                                        <p:attrNameLst>
                                          <p:attrName>style.visibility</p:attrName>
                                        </p:attrNameLst>
                                      </p:cBhvr>
                                      <p:to>
                                        <p:strVal val="visible"/>
                                      </p:to>
                                    </p:set>
                                    <p:anim calcmode="lin" valueType="num">
                                      <p:cBhvr>
                                        <p:cTn id="12" dur="2000" fill="hold"/>
                                        <p:tgtEl>
                                          <p:spTgt spid="3099">
                                            <p:txEl>
                                              <p:pRg st="4" end="4"/>
                                            </p:txEl>
                                          </p:spTgt>
                                        </p:tgtEl>
                                        <p:attrNameLst>
                                          <p:attrName>ppt_w</p:attrName>
                                        </p:attrNameLst>
                                      </p:cBhvr>
                                      <p:tavLst>
                                        <p:tav tm="0">
                                          <p:val>
                                            <p:fltVal val="0"/>
                                          </p:val>
                                        </p:tav>
                                        <p:tav tm="100000">
                                          <p:val>
                                            <p:strVal val="#ppt_w"/>
                                          </p:val>
                                        </p:tav>
                                      </p:tavLst>
                                    </p:anim>
                                    <p:anim calcmode="lin" valueType="num">
                                      <p:cBhvr>
                                        <p:cTn id="13" dur="2000" fill="hold"/>
                                        <p:tgtEl>
                                          <p:spTgt spid="3099">
                                            <p:txEl>
                                              <p:pRg st="4" end="4"/>
                                            </p:txEl>
                                          </p:spTgt>
                                        </p:tgtEl>
                                        <p:attrNameLst>
                                          <p:attrName>ppt_h</p:attrName>
                                        </p:attrNameLst>
                                      </p:cBhvr>
                                      <p:tavLst>
                                        <p:tav tm="0">
                                          <p:val>
                                            <p:fltVal val="0"/>
                                          </p:val>
                                        </p:tav>
                                        <p:tav tm="100000">
                                          <p:val>
                                            <p:strVal val="#ppt_h"/>
                                          </p:val>
                                        </p:tav>
                                      </p:tavLst>
                                    </p:anim>
                                    <p:animEffect transition="in" filter="fade">
                                      <p:cBhvr>
                                        <p:cTn id="14" dur="2000"/>
                                        <p:tgtEl>
                                          <p:spTgt spid="3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9" name="Rectangle 27"/>
          <p:cNvSpPr>
            <a:spLocks noGrp="1" noChangeArrowheads="1"/>
          </p:cNvSpPr>
          <p:nvPr>
            <p:ph idx="1"/>
          </p:nvPr>
        </p:nvSpPr>
        <p:spPr>
          <a:xfrm>
            <a:off x="228600" y="228600"/>
            <a:ext cx="8610600" cy="2438401"/>
          </a:xfrm>
        </p:spPr>
        <p:txBody>
          <a:bodyPr/>
          <a:lstStyle/>
          <a:p>
            <a:pPr algn="ctr">
              <a:buNone/>
            </a:pPr>
            <a:r>
              <a:rPr lang="en-US" sz="5400" b="1" i="1" dirty="0" smtClean="0">
                <a:effectLst>
                  <a:outerShdw blurRad="38100" dist="38100" dir="2700000" algn="tl">
                    <a:srgbClr val="000000">
                      <a:alpha val="43137"/>
                    </a:srgbClr>
                  </a:outerShdw>
                </a:effectLst>
                <a:latin typeface="Calibri" pitchFamily="34" charset="0"/>
              </a:rPr>
              <a:t>Where did it all come from?</a:t>
            </a:r>
          </a:p>
          <a:p>
            <a:pPr algn="ctr">
              <a:buNone/>
            </a:pPr>
            <a:r>
              <a:rPr lang="en-US" sz="5400" b="1" i="1" dirty="0" smtClean="0">
                <a:effectLst>
                  <a:outerShdw blurRad="38100" dist="38100" dir="2700000" algn="tl">
                    <a:srgbClr val="000000">
                      <a:alpha val="43137"/>
                    </a:srgbClr>
                  </a:outerShdw>
                </a:effectLst>
                <a:latin typeface="Calibri" pitchFamily="34" charset="0"/>
              </a:rPr>
              <a:t>	</a:t>
            </a:r>
          </a:p>
          <a:p>
            <a:pPr algn="ctr">
              <a:buNone/>
            </a:pPr>
            <a:r>
              <a:rPr lang="en-US" sz="5400" b="1" i="1" dirty="0" smtClean="0">
                <a:effectLst>
                  <a:outerShdw blurRad="38100" dist="38100" dir="2700000" algn="tl">
                    <a:srgbClr val="000000">
                      <a:alpha val="43137"/>
                    </a:srgbClr>
                  </a:outerShdw>
                </a:effectLst>
                <a:latin typeface="Calibri" pitchFamily="34" charset="0"/>
              </a:rPr>
              <a:t>Two possibilities:</a:t>
            </a:r>
          </a:p>
          <a:p>
            <a:pPr algn="ctr">
              <a:buNone/>
            </a:pPr>
            <a:r>
              <a:rPr lang="en-US" sz="5400" b="1" i="1" dirty="0" smtClean="0">
                <a:effectLst>
                  <a:outerShdw blurRad="38100" dist="38100" dir="2700000" algn="tl">
                    <a:srgbClr val="000000">
                      <a:alpha val="43137"/>
                    </a:srgbClr>
                  </a:outerShdw>
                </a:effectLst>
                <a:latin typeface="Calibri" pitchFamily="34" charset="0"/>
              </a:rPr>
              <a:t>Mind or Matter</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9">
                                            <p:txEl>
                                              <p:pRg st="2" end="2"/>
                                            </p:txEl>
                                          </p:spTgt>
                                        </p:tgtEl>
                                        <p:attrNameLst>
                                          <p:attrName>style.visibility</p:attrName>
                                        </p:attrNameLst>
                                      </p:cBhvr>
                                      <p:to>
                                        <p:strVal val="visible"/>
                                      </p:to>
                                    </p:set>
                                    <p:animEffect transition="in" filter="fade">
                                      <p:cBhvr>
                                        <p:cTn id="7" dur="2000"/>
                                        <p:tgtEl>
                                          <p:spTgt spid="309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99">
                                            <p:txEl>
                                              <p:pRg st="3" end="3"/>
                                            </p:txEl>
                                          </p:spTgt>
                                        </p:tgtEl>
                                        <p:attrNameLst>
                                          <p:attrName>style.visibility</p:attrName>
                                        </p:attrNameLst>
                                      </p:cBhvr>
                                      <p:to>
                                        <p:strVal val="visible"/>
                                      </p:to>
                                    </p:set>
                                    <p:animEffect transition="in" filter="fade">
                                      <p:cBhvr>
                                        <p:cTn id="10" dur="2000"/>
                                        <p:tgtEl>
                                          <p:spTgt spid="3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1069678" y="246230"/>
            <a:ext cx="6702722" cy="447817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2877</TotalTime>
  <Words>323</Words>
  <Application>Microsoft Macintosh PowerPoint</Application>
  <PresentationFormat>On-screen Show (4:3)</PresentationFormat>
  <Paragraphs>48</Paragraphs>
  <Slides>15</Slides>
  <Notes>15</Notes>
  <HiddenSlides>0</HiddenSlides>
  <MMClips>0</MMClips>
  <ScaleCrop>false</ScaleCrop>
  <HeadingPairs>
    <vt:vector size="4" baseType="variant">
      <vt:variant>
        <vt:lpstr>Design Template</vt:lpstr>
      </vt:variant>
      <vt:variant>
        <vt:i4>3</vt:i4>
      </vt:variant>
      <vt:variant>
        <vt:lpstr>Slide Titles</vt:lpstr>
      </vt:variant>
      <vt:variant>
        <vt:i4>15</vt:i4>
      </vt:variant>
    </vt:vector>
  </HeadingPairs>
  <TitlesOfParts>
    <vt:vector size="18" baseType="lpstr">
      <vt:lpstr>Default Design</vt:lpstr>
      <vt:lpstr>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sundaysource.org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Zack Lee</cp:lastModifiedBy>
  <cp:revision>180</cp:revision>
  <dcterms:created xsi:type="dcterms:W3CDTF">2010-09-21T20:20:02Z</dcterms:created>
  <dcterms:modified xsi:type="dcterms:W3CDTF">2010-09-21T20:24:09Z</dcterms:modified>
</cp:coreProperties>
</file>