
<file path=[Content_Types].xml><?xml version="1.0" encoding="utf-8"?>
<Types xmlns="http://schemas.openxmlformats.org/package/2006/content-types">
  <Override PartName="/ppt/slides/slide29.xml" ContentType="application/vnd.openxmlformats-officedocument.presentationml.slide+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notesSlides/notesSlide29.xml" ContentType="application/vnd.openxmlformats-officedocument.presentationml.notesSlid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Override PartName="/ppt/notesSlides/notesSlide27.xml" ContentType="application/vnd.openxmlformats-officedocument.presentationml.notesSlide+xml"/>
  <Override PartName="/ppt/notesSlides/notesSlide36.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notesSlides/notesSlide25.xml" ContentType="application/vnd.openxmlformats-officedocument.presentationml.notesSlide+xml"/>
  <Override PartName="/ppt/notesSlides/notesSlide34.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notesSlides/notesSlide32.xml" ContentType="application/vnd.openxmlformats-officedocument.presentationml.notesSlid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30.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Layouts/slideLayout3.xml" ContentType="application/vnd.openxmlformats-officedocument.presentationml.slideLayout+xml"/>
  <Default Extension="jpeg" ContentType="image/jpeg"/>
  <Override PartName="/ppt/notesSlides/notesSlide17.xml" ContentType="application/vnd.openxmlformats-officedocument.presentationml.notesSlide+xml"/>
  <Override PartName="/ppt/notesSlides/notesSlide28.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ppt/notesSlides/notesSlide35.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notesSlides/notesSlide33.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Override PartName="/ppt/notesSlides/notesSlide31.xml" ContentType="application/vnd.openxmlformats-officedocument.presentationml.notesSlide+xml"/>
  <Override PartName="/ppt/notesSlides/notesSlide6.xml" ContentType="application/vnd.openxmlformats-officedocument.presentationml.notesSlide+xml"/>
  <Override PartName="/ppt/slides/slide8.xml" ContentType="application/vnd.openxmlformats-officedocument.presentationml.slide+xml"/>
  <Override PartName="/ppt/notesSlides/notesSlide4.xml" ContentType="application/vnd.openxmlformats-officedocument.presentationml.notesSlide+xml"/>
  <Override PartName="/docProps/core.xml" ContentType="application/vnd.openxmlformats-package.core-properties+xml"/>
  <Override PartName="/ppt/slides/slide6.xml" ContentType="application/vnd.openxmlformats-officedocument.presentationml.slide+xml"/>
  <Override PartName="/ppt/slideLayouts/slideLayout8.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8"/>
  </p:notes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 id="277" r:id="rId22"/>
    <p:sldId id="278" r:id="rId23"/>
    <p:sldId id="279" r:id="rId24"/>
    <p:sldId id="280" r:id="rId25"/>
    <p:sldId id="281" r:id="rId26"/>
    <p:sldId id="282" r:id="rId27"/>
    <p:sldId id="283" r:id="rId28"/>
    <p:sldId id="284" r:id="rId29"/>
    <p:sldId id="285" r:id="rId30"/>
    <p:sldId id="286" r:id="rId31"/>
    <p:sldId id="287" r:id="rId32"/>
    <p:sldId id="288" r:id="rId33"/>
    <p:sldId id="289" r:id="rId34"/>
    <p:sldId id="290" r:id="rId35"/>
    <p:sldId id="291" r:id="rId36"/>
    <p:sldId id="292" r:id="rId3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99"/>
    <a:srgbClr val="FF0066"/>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88425" autoAdjust="0"/>
  </p:normalViewPr>
  <p:slideViewPr>
    <p:cSldViewPr>
      <p:cViewPr varScale="1">
        <p:scale>
          <a:sx n="48" d="100"/>
          <a:sy n="48" d="100"/>
        </p:scale>
        <p:origin x="-619" y="-77"/>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1CB00A9-DA84-4770-8A5D-8112366E25AA}" type="datetimeFigureOut">
              <a:rPr lang="en-US" smtClean="0"/>
              <a:pPr/>
              <a:t>7/29/2010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52140EA-B7D9-48AA-9A2B-7A873B0EE0C1}"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In </a:t>
            </a:r>
            <a:r>
              <a:rPr lang="en-US" baseline="0" dirty="0" smtClean="0"/>
              <a:t>today’s </a:t>
            </a:r>
            <a:r>
              <a:rPr lang="en-US" dirty="0" smtClean="0"/>
              <a:t>lesson,</a:t>
            </a:r>
            <a:r>
              <a:rPr lang="en-US" baseline="0" dirty="0" smtClean="0"/>
              <a:t> we’re going to discuss the information found on </a:t>
            </a:r>
            <a:r>
              <a:rPr lang="en-US" baseline="0" dirty="0" smtClean="0"/>
              <a:t>the tombstones </a:t>
            </a:r>
            <a:r>
              <a:rPr lang="en-US" baseline="0" dirty="0" smtClean="0"/>
              <a:t>in the cemetery…</a:t>
            </a:r>
            <a:endParaRPr lang="en-US" dirty="0" smtClean="0"/>
          </a:p>
        </p:txBody>
      </p:sp>
      <p:sp>
        <p:nvSpPr>
          <p:cNvPr id="4" name="Slide Number Placeholder 3"/>
          <p:cNvSpPr>
            <a:spLocks noGrp="1"/>
          </p:cNvSpPr>
          <p:nvPr>
            <p:ph type="sldNum" sz="quarter" idx="10"/>
          </p:nvPr>
        </p:nvSpPr>
        <p:spPr/>
        <p:txBody>
          <a:bodyPr/>
          <a:lstStyle/>
          <a:p>
            <a:fld id="{352140EA-B7D9-48AA-9A2B-7A873B0EE0C1}" type="slidenum">
              <a:rPr lang="en-US" smtClean="0"/>
              <a:pPr/>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Text: </a:t>
            </a:r>
            <a:r>
              <a:rPr lang="en-US" b="1" dirty="0" smtClean="0"/>
              <a:t>Isaiah 59:1,2</a:t>
            </a:r>
            <a:r>
              <a:rPr lang="en-US" dirty="0" smtClean="0"/>
              <a:t>…</a:t>
            </a:r>
            <a:endParaRPr lang="en-US" dirty="0"/>
          </a:p>
        </p:txBody>
      </p:sp>
      <p:sp>
        <p:nvSpPr>
          <p:cNvPr id="4" name="Slide Number Placeholder 3"/>
          <p:cNvSpPr>
            <a:spLocks noGrp="1"/>
          </p:cNvSpPr>
          <p:nvPr>
            <p:ph type="sldNum" sz="quarter" idx="10"/>
          </p:nvPr>
        </p:nvSpPr>
        <p:spPr/>
        <p:txBody>
          <a:bodyPr/>
          <a:lstStyle/>
          <a:p>
            <a:fld id="{352140EA-B7D9-48AA-9A2B-7A873B0EE0C1}" type="slidenum">
              <a:rPr lang="en-US" smtClean="0"/>
              <a:pPr/>
              <a:t>10</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Text: </a:t>
            </a:r>
            <a:r>
              <a:rPr lang="en-US" b="1" dirty="0" smtClean="0"/>
              <a:t>James 1:13,14</a:t>
            </a:r>
            <a:r>
              <a:rPr lang="en-US" dirty="0" smtClean="0"/>
              <a:t>…</a:t>
            </a:r>
            <a:endParaRPr lang="en-US" dirty="0"/>
          </a:p>
        </p:txBody>
      </p:sp>
      <p:sp>
        <p:nvSpPr>
          <p:cNvPr id="4" name="Slide Number Placeholder 3"/>
          <p:cNvSpPr>
            <a:spLocks noGrp="1"/>
          </p:cNvSpPr>
          <p:nvPr>
            <p:ph type="sldNum" sz="quarter" idx="10"/>
          </p:nvPr>
        </p:nvSpPr>
        <p:spPr/>
        <p:txBody>
          <a:bodyPr/>
          <a:lstStyle/>
          <a:p>
            <a:fld id="{352140EA-B7D9-48AA-9A2B-7A873B0EE0C1}" type="slidenum">
              <a:rPr lang="en-US" smtClean="0"/>
              <a:pPr/>
              <a:t>11</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Then you graduated from high school and went out on your own..maybe</a:t>
            </a:r>
            <a:r>
              <a:rPr lang="en-US" baseline="0" dirty="0" smtClean="0"/>
              <a:t> began working, or off to college—Where was God now in your life? </a:t>
            </a:r>
            <a:endParaRPr lang="en-US" b="1" dirty="0"/>
          </a:p>
        </p:txBody>
      </p:sp>
      <p:sp>
        <p:nvSpPr>
          <p:cNvPr id="4" name="Slide Number Placeholder 3"/>
          <p:cNvSpPr>
            <a:spLocks noGrp="1"/>
          </p:cNvSpPr>
          <p:nvPr>
            <p:ph type="sldNum" sz="quarter" idx="10"/>
          </p:nvPr>
        </p:nvSpPr>
        <p:spPr/>
        <p:txBody>
          <a:bodyPr/>
          <a:lstStyle/>
          <a:p>
            <a:pPr>
              <a:defRPr/>
            </a:pPr>
            <a:fld id="{21D157B0-85D7-42ED-8CE2-A4526B8A25A2}" type="slidenum">
              <a:rPr lang="en-US" smtClean="0"/>
              <a:pPr>
                <a:defRPr/>
              </a:pPr>
              <a:t>12</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Text: </a:t>
            </a:r>
            <a:r>
              <a:rPr lang="en-US" b="1" dirty="0" smtClean="0"/>
              <a:t>Luke 15:12,13</a:t>
            </a:r>
            <a:r>
              <a:rPr lang="en-US" dirty="0" smtClean="0"/>
              <a:t>…Sowing your wild oats…</a:t>
            </a:r>
            <a:endParaRPr lang="en-US" dirty="0"/>
          </a:p>
        </p:txBody>
      </p:sp>
      <p:sp>
        <p:nvSpPr>
          <p:cNvPr id="4" name="Slide Number Placeholder 3"/>
          <p:cNvSpPr>
            <a:spLocks noGrp="1"/>
          </p:cNvSpPr>
          <p:nvPr>
            <p:ph type="sldNum" sz="quarter" idx="10"/>
          </p:nvPr>
        </p:nvSpPr>
        <p:spPr/>
        <p:txBody>
          <a:bodyPr/>
          <a:lstStyle/>
          <a:p>
            <a:fld id="{352140EA-B7D9-48AA-9A2B-7A873B0EE0C1}" type="slidenum">
              <a:rPr lang="en-US" smtClean="0"/>
              <a:pPr/>
              <a:t>13</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Text: </a:t>
            </a:r>
            <a:r>
              <a:rPr lang="en-US" b="1" dirty="0" smtClean="0"/>
              <a:t>Proverbs 1:29-31</a:t>
            </a:r>
            <a:r>
              <a:rPr lang="en-US" dirty="0" smtClean="0"/>
              <a:t>…Sowing your wild oats…(Also considered </a:t>
            </a:r>
            <a:r>
              <a:rPr lang="en-US" b="1" dirty="0" smtClean="0"/>
              <a:t>verses 32,33</a:t>
            </a:r>
            <a:r>
              <a:rPr lang="en-US" dirty="0" smtClean="0"/>
              <a:t>)…</a:t>
            </a:r>
            <a:endParaRPr lang="en-US" dirty="0"/>
          </a:p>
        </p:txBody>
      </p:sp>
      <p:sp>
        <p:nvSpPr>
          <p:cNvPr id="4" name="Slide Number Placeholder 3"/>
          <p:cNvSpPr>
            <a:spLocks noGrp="1"/>
          </p:cNvSpPr>
          <p:nvPr>
            <p:ph type="sldNum" sz="quarter" idx="10"/>
          </p:nvPr>
        </p:nvSpPr>
        <p:spPr/>
        <p:txBody>
          <a:bodyPr/>
          <a:lstStyle/>
          <a:p>
            <a:fld id="{352140EA-B7D9-48AA-9A2B-7A873B0EE0C1}" type="slidenum">
              <a:rPr lang="en-US" smtClean="0"/>
              <a:pPr/>
              <a:t>14</a:t>
            </a:fld>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You met your husband/wife and entered into a marriage. Where did you place God in your marriage?</a:t>
            </a:r>
            <a:endParaRPr lang="en-US" b="1" dirty="0"/>
          </a:p>
        </p:txBody>
      </p:sp>
      <p:sp>
        <p:nvSpPr>
          <p:cNvPr id="4" name="Slide Number Placeholder 3"/>
          <p:cNvSpPr>
            <a:spLocks noGrp="1"/>
          </p:cNvSpPr>
          <p:nvPr>
            <p:ph type="sldNum" sz="quarter" idx="10"/>
          </p:nvPr>
        </p:nvSpPr>
        <p:spPr/>
        <p:txBody>
          <a:bodyPr/>
          <a:lstStyle/>
          <a:p>
            <a:pPr>
              <a:defRPr/>
            </a:pPr>
            <a:fld id="{21D157B0-85D7-42ED-8CE2-A4526B8A25A2}" type="slidenum">
              <a:rPr lang="en-US" smtClean="0"/>
              <a:pPr>
                <a:defRPr/>
              </a:pPr>
              <a:t>15</a:t>
            </a:fld>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Text: </a:t>
            </a:r>
            <a:r>
              <a:rPr lang="en-US" b="1" dirty="0" smtClean="0"/>
              <a:t>Matthew 19:4,5</a:t>
            </a:r>
            <a:r>
              <a:rPr lang="en-US" dirty="0" smtClean="0"/>
              <a:t>…Do we understand that God is the designer of marriage. Did you follow His blueprint in your marriage?</a:t>
            </a:r>
            <a:endParaRPr lang="en-US" dirty="0"/>
          </a:p>
        </p:txBody>
      </p:sp>
      <p:sp>
        <p:nvSpPr>
          <p:cNvPr id="4" name="Slide Number Placeholder 3"/>
          <p:cNvSpPr>
            <a:spLocks noGrp="1"/>
          </p:cNvSpPr>
          <p:nvPr>
            <p:ph type="sldNum" sz="quarter" idx="10"/>
          </p:nvPr>
        </p:nvSpPr>
        <p:spPr/>
        <p:txBody>
          <a:bodyPr/>
          <a:lstStyle/>
          <a:p>
            <a:fld id="{352140EA-B7D9-48AA-9A2B-7A873B0EE0C1}" type="slidenum">
              <a:rPr lang="en-US" smtClean="0"/>
              <a:pPr/>
              <a:t>16</a:t>
            </a:fld>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Text: </a:t>
            </a:r>
            <a:r>
              <a:rPr lang="en-US" b="1" dirty="0" smtClean="0"/>
              <a:t>Matthew 19:6,9</a:t>
            </a:r>
            <a:r>
              <a:rPr lang="en-US" dirty="0" smtClean="0"/>
              <a:t>…Do we understand that God is the designer of marriage. Did you follow His blueprint in your marriage?</a:t>
            </a:r>
            <a:endParaRPr lang="en-US" dirty="0"/>
          </a:p>
        </p:txBody>
      </p:sp>
      <p:sp>
        <p:nvSpPr>
          <p:cNvPr id="4" name="Slide Number Placeholder 3"/>
          <p:cNvSpPr>
            <a:spLocks noGrp="1"/>
          </p:cNvSpPr>
          <p:nvPr>
            <p:ph type="sldNum" sz="quarter" idx="10"/>
          </p:nvPr>
        </p:nvSpPr>
        <p:spPr/>
        <p:txBody>
          <a:bodyPr/>
          <a:lstStyle/>
          <a:p>
            <a:fld id="{352140EA-B7D9-48AA-9A2B-7A873B0EE0C1}" type="slidenum">
              <a:rPr lang="en-US" smtClean="0"/>
              <a:pPr/>
              <a:t>17</a:t>
            </a:fld>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Text: </a:t>
            </a:r>
            <a:r>
              <a:rPr lang="en-US" b="1" dirty="0" smtClean="0"/>
              <a:t>Ephesians 5:22-24</a:t>
            </a:r>
            <a:r>
              <a:rPr lang="en-US" dirty="0" smtClean="0"/>
              <a:t>…Do we understand that God is the designer of marriage. Did you follow His blueprint in your marriage?</a:t>
            </a:r>
            <a:endParaRPr lang="en-US" dirty="0"/>
          </a:p>
        </p:txBody>
      </p:sp>
      <p:sp>
        <p:nvSpPr>
          <p:cNvPr id="4" name="Slide Number Placeholder 3"/>
          <p:cNvSpPr>
            <a:spLocks noGrp="1"/>
          </p:cNvSpPr>
          <p:nvPr>
            <p:ph type="sldNum" sz="quarter" idx="10"/>
          </p:nvPr>
        </p:nvSpPr>
        <p:spPr/>
        <p:txBody>
          <a:bodyPr/>
          <a:lstStyle/>
          <a:p>
            <a:fld id="{352140EA-B7D9-48AA-9A2B-7A873B0EE0C1}" type="slidenum">
              <a:rPr lang="en-US" smtClean="0"/>
              <a:pPr/>
              <a:t>18</a:t>
            </a:fld>
            <a:endParaRPr 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Text: </a:t>
            </a:r>
            <a:r>
              <a:rPr lang="en-US" b="1" dirty="0" smtClean="0"/>
              <a:t>Ephesians 5:25,28,29</a:t>
            </a:r>
            <a:r>
              <a:rPr lang="en-US" dirty="0" smtClean="0"/>
              <a:t>…Do we understand that God is the designer of marriage. Did you follow His blueprint in your marriage?</a:t>
            </a:r>
            <a:endParaRPr lang="en-US" dirty="0"/>
          </a:p>
        </p:txBody>
      </p:sp>
      <p:sp>
        <p:nvSpPr>
          <p:cNvPr id="4" name="Slide Number Placeholder 3"/>
          <p:cNvSpPr>
            <a:spLocks noGrp="1"/>
          </p:cNvSpPr>
          <p:nvPr>
            <p:ph type="sldNum" sz="quarter" idx="10"/>
          </p:nvPr>
        </p:nvSpPr>
        <p:spPr/>
        <p:txBody>
          <a:bodyPr/>
          <a:lstStyle/>
          <a:p>
            <a:fld id="{352140EA-B7D9-48AA-9A2B-7A873B0EE0C1}" type="slidenum">
              <a:rPr lang="en-US" smtClean="0"/>
              <a:pPr/>
              <a:t>19</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We want to discuss what happens between the DASHES…the different stages of life…</a:t>
            </a:r>
            <a:endParaRPr lang="en-US" dirty="0"/>
          </a:p>
        </p:txBody>
      </p:sp>
      <p:sp>
        <p:nvSpPr>
          <p:cNvPr id="4" name="Slide Number Placeholder 3"/>
          <p:cNvSpPr>
            <a:spLocks noGrp="1"/>
          </p:cNvSpPr>
          <p:nvPr>
            <p:ph type="sldNum" sz="quarter" idx="10"/>
          </p:nvPr>
        </p:nvSpPr>
        <p:spPr/>
        <p:txBody>
          <a:bodyPr/>
          <a:lstStyle/>
          <a:p>
            <a:pPr>
              <a:defRPr/>
            </a:pPr>
            <a:fld id="{21D157B0-85D7-42ED-8CE2-A4526B8A25A2}" type="slidenum">
              <a:rPr lang="en-US" smtClean="0"/>
              <a:pPr>
                <a:defRPr/>
              </a:pPr>
              <a:t>2</a:t>
            </a:fld>
            <a:endParaRPr 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When your children were born, did you fulfill all those promises you made when God blessed you with them</a:t>
            </a:r>
            <a:r>
              <a:rPr lang="en-US" baseline="0" dirty="0" smtClean="0"/>
              <a:t>?</a:t>
            </a:r>
            <a:endParaRPr lang="en-US" b="1" dirty="0"/>
          </a:p>
        </p:txBody>
      </p:sp>
      <p:sp>
        <p:nvSpPr>
          <p:cNvPr id="4" name="Slide Number Placeholder 3"/>
          <p:cNvSpPr>
            <a:spLocks noGrp="1"/>
          </p:cNvSpPr>
          <p:nvPr>
            <p:ph type="sldNum" sz="quarter" idx="10"/>
          </p:nvPr>
        </p:nvSpPr>
        <p:spPr/>
        <p:txBody>
          <a:bodyPr/>
          <a:lstStyle/>
          <a:p>
            <a:pPr>
              <a:defRPr/>
            </a:pPr>
            <a:fld id="{21D157B0-85D7-42ED-8CE2-A4526B8A25A2}" type="slidenum">
              <a:rPr lang="en-US" smtClean="0"/>
              <a:pPr>
                <a:defRPr/>
              </a:pPr>
              <a:t>20</a:t>
            </a:fld>
            <a:endParaRPr 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Text: </a:t>
            </a:r>
            <a:r>
              <a:rPr lang="en-US" b="1" dirty="0" smtClean="0"/>
              <a:t>Psalm 127:3-5</a:t>
            </a:r>
            <a:r>
              <a:rPr lang="en-US" dirty="0" smtClean="0"/>
              <a:t>… Do we understand that God has</a:t>
            </a:r>
            <a:r>
              <a:rPr lang="en-US" baseline="0" dirty="0" smtClean="0"/>
              <a:t> given us the awesome duty of shaping and molding these children to return them to Him?</a:t>
            </a:r>
            <a:endParaRPr lang="en-US" dirty="0"/>
          </a:p>
        </p:txBody>
      </p:sp>
      <p:sp>
        <p:nvSpPr>
          <p:cNvPr id="4" name="Slide Number Placeholder 3"/>
          <p:cNvSpPr>
            <a:spLocks noGrp="1"/>
          </p:cNvSpPr>
          <p:nvPr>
            <p:ph type="sldNum" sz="quarter" idx="10"/>
          </p:nvPr>
        </p:nvSpPr>
        <p:spPr/>
        <p:txBody>
          <a:bodyPr/>
          <a:lstStyle/>
          <a:p>
            <a:fld id="{352140EA-B7D9-48AA-9A2B-7A873B0EE0C1}" type="slidenum">
              <a:rPr lang="en-US" smtClean="0"/>
              <a:pPr/>
              <a:t>21</a:t>
            </a:fld>
            <a:endParaRPr 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Text: </a:t>
            </a:r>
            <a:r>
              <a:rPr lang="en-US" b="1" dirty="0" smtClean="0"/>
              <a:t>Ephesians 6:4</a:t>
            </a:r>
            <a:r>
              <a:rPr lang="en-US" dirty="0" smtClean="0"/>
              <a:t>… Do we understand that God has</a:t>
            </a:r>
            <a:r>
              <a:rPr lang="en-US" baseline="0" dirty="0" smtClean="0"/>
              <a:t> given us the awesome duty of shaping and molding these children to return them to Him?</a:t>
            </a:r>
            <a:endParaRPr lang="en-US" dirty="0"/>
          </a:p>
        </p:txBody>
      </p:sp>
      <p:sp>
        <p:nvSpPr>
          <p:cNvPr id="4" name="Slide Number Placeholder 3"/>
          <p:cNvSpPr>
            <a:spLocks noGrp="1"/>
          </p:cNvSpPr>
          <p:nvPr>
            <p:ph type="sldNum" sz="quarter" idx="10"/>
          </p:nvPr>
        </p:nvSpPr>
        <p:spPr/>
        <p:txBody>
          <a:bodyPr/>
          <a:lstStyle/>
          <a:p>
            <a:fld id="{352140EA-B7D9-48AA-9A2B-7A873B0EE0C1}" type="slidenum">
              <a:rPr lang="en-US" smtClean="0"/>
              <a:pPr/>
              <a:t>22</a:t>
            </a:fld>
            <a:endParaRPr 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0" dirty="0" smtClean="0"/>
              <a:t>Where was God while you were experiencing the “</a:t>
            </a:r>
            <a:r>
              <a:rPr lang="en-US" b="1" dirty="0" smtClean="0"/>
              <a:t>ups and downs</a:t>
            </a:r>
            <a:r>
              <a:rPr lang="en-US" b="0" dirty="0" smtClean="0"/>
              <a:t>” of life?</a:t>
            </a:r>
            <a:endParaRPr lang="en-US" b="0" dirty="0"/>
          </a:p>
        </p:txBody>
      </p:sp>
      <p:sp>
        <p:nvSpPr>
          <p:cNvPr id="4" name="Slide Number Placeholder 3"/>
          <p:cNvSpPr>
            <a:spLocks noGrp="1"/>
          </p:cNvSpPr>
          <p:nvPr>
            <p:ph type="sldNum" sz="quarter" idx="10"/>
          </p:nvPr>
        </p:nvSpPr>
        <p:spPr/>
        <p:txBody>
          <a:bodyPr/>
          <a:lstStyle/>
          <a:p>
            <a:pPr>
              <a:defRPr/>
            </a:pPr>
            <a:fld id="{21D157B0-85D7-42ED-8CE2-A4526B8A25A2}" type="slidenum">
              <a:rPr lang="en-US" smtClean="0"/>
              <a:pPr>
                <a:defRPr/>
              </a:pPr>
              <a:t>23</a:t>
            </a:fld>
            <a:endParaRPr lang="en-US"/>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Text: </a:t>
            </a:r>
            <a:r>
              <a:rPr lang="en-US" b="1" dirty="0" smtClean="0"/>
              <a:t>Acts 24:24,25</a:t>
            </a:r>
            <a:r>
              <a:rPr lang="en-US" dirty="0" smtClean="0"/>
              <a:t>… Did</a:t>
            </a:r>
            <a:r>
              <a:rPr lang="en-US" baseline="0" dirty="0" smtClean="0"/>
              <a:t> you just keep “putting off” what you should have been doing for the Lord, waiting for a “convenient time” in your life? </a:t>
            </a:r>
            <a:endParaRPr lang="en-US" dirty="0"/>
          </a:p>
        </p:txBody>
      </p:sp>
      <p:sp>
        <p:nvSpPr>
          <p:cNvPr id="4" name="Slide Number Placeholder 3"/>
          <p:cNvSpPr>
            <a:spLocks noGrp="1"/>
          </p:cNvSpPr>
          <p:nvPr>
            <p:ph type="sldNum" sz="quarter" idx="10"/>
          </p:nvPr>
        </p:nvSpPr>
        <p:spPr/>
        <p:txBody>
          <a:bodyPr/>
          <a:lstStyle/>
          <a:p>
            <a:fld id="{352140EA-B7D9-48AA-9A2B-7A873B0EE0C1}" type="slidenum">
              <a:rPr lang="en-US" smtClean="0"/>
              <a:pPr/>
              <a:t>24</a:t>
            </a:fld>
            <a:endParaRPr lang="en-US"/>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Text: </a:t>
            </a:r>
            <a:r>
              <a:rPr lang="en-US" b="1" dirty="0" smtClean="0"/>
              <a:t>Acts 26:27,28</a:t>
            </a:r>
            <a:r>
              <a:rPr lang="en-US" dirty="0" smtClean="0"/>
              <a:t>… Did</a:t>
            </a:r>
            <a:r>
              <a:rPr lang="en-US" baseline="0" dirty="0" smtClean="0"/>
              <a:t> you just keep “putting off” what you should have been doing for the Lord, waiting for a “convenient time” in your life? </a:t>
            </a:r>
            <a:endParaRPr lang="en-US" dirty="0"/>
          </a:p>
        </p:txBody>
      </p:sp>
      <p:sp>
        <p:nvSpPr>
          <p:cNvPr id="4" name="Slide Number Placeholder 3"/>
          <p:cNvSpPr>
            <a:spLocks noGrp="1"/>
          </p:cNvSpPr>
          <p:nvPr>
            <p:ph type="sldNum" sz="quarter" idx="10"/>
          </p:nvPr>
        </p:nvSpPr>
        <p:spPr/>
        <p:txBody>
          <a:bodyPr/>
          <a:lstStyle/>
          <a:p>
            <a:fld id="{352140EA-B7D9-48AA-9A2B-7A873B0EE0C1}" type="slidenum">
              <a:rPr lang="en-US" smtClean="0"/>
              <a:pPr/>
              <a:t>25</a:t>
            </a:fld>
            <a:endParaRPr lang="en-US"/>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Text: </a:t>
            </a:r>
            <a:r>
              <a:rPr lang="en-US" b="1" dirty="0" smtClean="0"/>
              <a:t>Galatians 2:20</a:t>
            </a:r>
            <a:r>
              <a:rPr lang="en-US" dirty="0" smtClean="0"/>
              <a:t>… Have</a:t>
            </a:r>
            <a:r>
              <a:rPr lang="en-US" baseline="0" dirty="0" smtClean="0"/>
              <a:t> you put the “old man” of sin to death? Have you put on the “new man” in Christ? Can others see “</a:t>
            </a:r>
            <a:r>
              <a:rPr lang="en-US" b="1" baseline="0" dirty="0" smtClean="0"/>
              <a:t>Christ living in you</a:t>
            </a:r>
            <a:r>
              <a:rPr lang="en-US" baseline="0" dirty="0" smtClean="0"/>
              <a:t>?”</a:t>
            </a:r>
            <a:endParaRPr lang="en-US" dirty="0"/>
          </a:p>
        </p:txBody>
      </p:sp>
      <p:sp>
        <p:nvSpPr>
          <p:cNvPr id="4" name="Slide Number Placeholder 3"/>
          <p:cNvSpPr>
            <a:spLocks noGrp="1"/>
          </p:cNvSpPr>
          <p:nvPr>
            <p:ph type="sldNum" sz="quarter" idx="10"/>
          </p:nvPr>
        </p:nvSpPr>
        <p:spPr/>
        <p:txBody>
          <a:bodyPr/>
          <a:lstStyle/>
          <a:p>
            <a:fld id="{352140EA-B7D9-48AA-9A2B-7A873B0EE0C1}" type="slidenum">
              <a:rPr lang="en-US" smtClean="0"/>
              <a:pPr/>
              <a:t>26</a:t>
            </a:fld>
            <a:endParaRPr lang="en-US"/>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0" dirty="0" smtClean="0"/>
              <a:t>Now in your “</a:t>
            </a:r>
            <a:r>
              <a:rPr lang="en-US" b="1" dirty="0" smtClean="0"/>
              <a:t>retirement years</a:t>
            </a:r>
            <a:r>
              <a:rPr lang="en-US" b="0" dirty="0" smtClean="0"/>
              <a:t>” where did you </a:t>
            </a:r>
            <a:r>
              <a:rPr lang="en-US" b="0" baseline="0" dirty="0" smtClean="0"/>
              <a:t>stand with God as your earthly life was fading?</a:t>
            </a:r>
            <a:endParaRPr lang="en-US" b="0" dirty="0"/>
          </a:p>
        </p:txBody>
      </p:sp>
      <p:sp>
        <p:nvSpPr>
          <p:cNvPr id="4" name="Slide Number Placeholder 3"/>
          <p:cNvSpPr>
            <a:spLocks noGrp="1"/>
          </p:cNvSpPr>
          <p:nvPr>
            <p:ph type="sldNum" sz="quarter" idx="10"/>
          </p:nvPr>
        </p:nvSpPr>
        <p:spPr/>
        <p:txBody>
          <a:bodyPr/>
          <a:lstStyle/>
          <a:p>
            <a:pPr>
              <a:defRPr/>
            </a:pPr>
            <a:fld id="{21D157B0-85D7-42ED-8CE2-A4526B8A25A2}" type="slidenum">
              <a:rPr lang="en-US" smtClean="0"/>
              <a:pPr>
                <a:defRPr/>
              </a:pPr>
              <a:t>27</a:t>
            </a:fld>
            <a:endParaRPr lang="en-US"/>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Text: </a:t>
            </a:r>
            <a:r>
              <a:rPr lang="en-US" b="1" dirty="0" smtClean="0"/>
              <a:t>Matthew 13:15</a:t>
            </a:r>
            <a:r>
              <a:rPr lang="en-US" dirty="0" smtClean="0"/>
              <a:t>…Have you fallen prey to the old adage “I’ve done</a:t>
            </a:r>
            <a:r>
              <a:rPr lang="en-US" baseline="0" dirty="0" smtClean="0"/>
              <a:t> my time; let the younger ones take over now.”</a:t>
            </a:r>
            <a:endParaRPr lang="en-US" dirty="0"/>
          </a:p>
        </p:txBody>
      </p:sp>
      <p:sp>
        <p:nvSpPr>
          <p:cNvPr id="4" name="Slide Number Placeholder 3"/>
          <p:cNvSpPr>
            <a:spLocks noGrp="1"/>
          </p:cNvSpPr>
          <p:nvPr>
            <p:ph type="sldNum" sz="quarter" idx="10"/>
          </p:nvPr>
        </p:nvSpPr>
        <p:spPr/>
        <p:txBody>
          <a:bodyPr/>
          <a:lstStyle/>
          <a:p>
            <a:fld id="{352140EA-B7D9-48AA-9A2B-7A873B0EE0C1}" type="slidenum">
              <a:rPr lang="en-US" smtClean="0"/>
              <a:pPr/>
              <a:t>28</a:t>
            </a:fld>
            <a:endParaRPr lang="en-US"/>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Text: </a:t>
            </a:r>
            <a:r>
              <a:rPr lang="en-US" b="1" dirty="0" smtClean="0"/>
              <a:t>2 Tim.4:7,8</a:t>
            </a:r>
            <a:r>
              <a:rPr lang="en-US" dirty="0" smtClean="0"/>
              <a:t>…Are</a:t>
            </a:r>
            <a:r>
              <a:rPr lang="en-US" baseline="0" dirty="0" smtClean="0"/>
              <a:t> you continuing strong to the end? Are you as dedicated and committed as you were when you began?</a:t>
            </a:r>
            <a:endParaRPr lang="en-US" dirty="0"/>
          </a:p>
        </p:txBody>
      </p:sp>
      <p:sp>
        <p:nvSpPr>
          <p:cNvPr id="4" name="Slide Number Placeholder 3"/>
          <p:cNvSpPr>
            <a:spLocks noGrp="1"/>
          </p:cNvSpPr>
          <p:nvPr>
            <p:ph type="sldNum" sz="quarter" idx="10"/>
          </p:nvPr>
        </p:nvSpPr>
        <p:spPr/>
        <p:txBody>
          <a:bodyPr/>
          <a:lstStyle/>
          <a:p>
            <a:fld id="{352140EA-B7D9-48AA-9A2B-7A873B0EE0C1}" type="slidenum">
              <a:rPr lang="en-US" smtClean="0"/>
              <a:pPr/>
              <a:t>29</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In </a:t>
            </a:r>
            <a:r>
              <a:rPr lang="en-US" baseline="0" dirty="0" smtClean="0"/>
              <a:t>today’s </a:t>
            </a:r>
            <a:r>
              <a:rPr lang="en-US" dirty="0" smtClean="0"/>
              <a:t>lesson,</a:t>
            </a:r>
            <a:r>
              <a:rPr lang="en-US" baseline="0" dirty="0" smtClean="0"/>
              <a:t> we’re going to discuss the information found on the tombstones in the cemetery…</a:t>
            </a:r>
            <a:endParaRPr lang="en-US" dirty="0" smtClean="0"/>
          </a:p>
        </p:txBody>
      </p:sp>
      <p:sp>
        <p:nvSpPr>
          <p:cNvPr id="4" name="Slide Number Placeholder 3"/>
          <p:cNvSpPr>
            <a:spLocks noGrp="1"/>
          </p:cNvSpPr>
          <p:nvPr>
            <p:ph type="sldNum" sz="quarter" idx="10"/>
          </p:nvPr>
        </p:nvSpPr>
        <p:spPr/>
        <p:txBody>
          <a:bodyPr/>
          <a:lstStyle/>
          <a:p>
            <a:fld id="{352140EA-B7D9-48AA-9A2B-7A873B0EE0C1}" type="slidenum">
              <a:rPr lang="en-US" smtClean="0"/>
              <a:pPr/>
              <a:t>3</a:t>
            </a:fld>
            <a:endParaRPr lang="en-US"/>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0" dirty="0" smtClean="0"/>
              <a:t>But wait—your story has not ended yet…At this moment, where are you in defining</a:t>
            </a:r>
            <a:r>
              <a:rPr lang="en-US" b="0" baseline="0" dirty="0" smtClean="0"/>
              <a:t> your “</a:t>
            </a:r>
            <a:r>
              <a:rPr lang="en-US" b="1" u="sng" baseline="0" dirty="0" smtClean="0"/>
              <a:t>dash</a:t>
            </a:r>
            <a:r>
              <a:rPr lang="en-US" b="0" baseline="0" dirty="0" smtClean="0"/>
              <a:t>?”</a:t>
            </a:r>
            <a:endParaRPr lang="en-US" b="0" dirty="0"/>
          </a:p>
        </p:txBody>
      </p:sp>
      <p:sp>
        <p:nvSpPr>
          <p:cNvPr id="4" name="Slide Number Placeholder 3"/>
          <p:cNvSpPr>
            <a:spLocks noGrp="1"/>
          </p:cNvSpPr>
          <p:nvPr>
            <p:ph type="sldNum" sz="quarter" idx="10"/>
          </p:nvPr>
        </p:nvSpPr>
        <p:spPr/>
        <p:txBody>
          <a:bodyPr/>
          <a:lstStyle/>
          <a:p>
            <a:pPr>
              <a:defRPr/>
            </a:pPr>
            <a:fld id="{21D157B0-85D7-42ED-8CE2-A4526B8A25A2}" type="slidenum">
              <a:rPr lang="en-US" smtClean="0"/>
              <a:pPr>
                <a:defRPr/>
              </a:pPr>
              <a:t>30</a:t>
            </a:fld>
            <a:endParaRPr lang="en-US"/>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What kind of record are you compiling for your “</a:t>
            </a:r>
            <a:r>
              <a:rPr lang="en-US" b="1" u="sng" dirty="0" smtClean="0"/>
              <a:t>dash</a:t>
            </a:r>
            <a:r>
              <a:rPr lang="en-US" dirty="0" smtClean="0"/>
              <a:t>”? </a:t>
            </a:r>
            <a:endParaRPr lang="en-US" dirty="0"/>
          </a:p>
        </p:txBody>
      </p:sp>
      <p:sp>
        <p:nvSpPr>
          <p:cNvPr id="4" name="Slide Number Placeholder 3"/>
          <p:cNvSpPr>
            <a:spLocks noGrp="1"/>
          </p:cNvSpPr>
          <p:nvPr>
            <p:ph type="sldNum" sz="quarter" idx="10"/>
          </p:nvPr>
        </p:nvSpPr>
        <p:spPr/>
        <p:txBody>
          <a:bodyPr/>
          <a:lstStyle/>
          <a:p>
            <a:fld id="{352140EA-B7D9-48AA-9A2B-7A873B0EE0C1}" type="slidenum">
              <a:rPr lang="en-US" smtClean="0"/>
              <a:pPr/>
              <a:t>31</a:t>
            </a:fld>
            <a:endParaRPr lang="en-US"/>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What kind of record are you compiling for your “</a:t>
            </a:r>
            <a:r>
              <a:rPr lang="en-US" b="1" u="sng" dirty="0" smtClean="0"/>
              <a:t>dash</a:t>
            </a:r>
            <a:r>
              <a:rPr lang="en-US" dirty="0" smtClean="0"/>
              <a:t>”?  (</a:t>
            </a:r>
            <a:r>
              <a:rPr lang="en-US" b="1" dirty="0" smtClean="0"/>
              <a:t>Jam.4:14</a:t>
            </a:r>
            <a:r>
              <a:rPr lang="en-US" dirty="0" smtClean="0"/>
              <a:t>) You’re here for just a little while—you don’t know when it will end.</a:t>
            </a:r>
            <a:endParaRPr lang="en-US" dirty="0"/>
          </a:p>
        </p:txBody>
      </p:sp>
      <p:sp>
        <p:nvSpPr>
          <p:cNvPr id="4" name="Slide Number Placeholder 3"/>
          <p:cNvSpPr>
            <a:spLocks noGrp="1"/>
          </p:cNvSpPr>
          <p:nvPr>
            <p:ph type="sldNum" sz="quarter" idx="10"/>
          </p:nvPr>
        </p:nvSpPr>
        <p:spPr/>
        <p:txBody>
          <a:bodyPr/>
          <a:lstStyle/>
          <a:p>
            <a:fld id="{352140EA-B7D9-48AA-9A2B-7A873B0EE0C1}" type="slidenum">
              <a:rPr lang="en-US" smtClean="0"/>
              <a:pPr/>
              <a:t>32</a:t>
            </a:fld>
            <a:endParaRPr lang="en-US"/>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What kind of record are you compiling for your “</a:t>
            </a:r>
            <a:r>
              <a:rPr lang="en-US" b="1" u="sng" dirty="0" smtClean="0"/>
              <a:t>dash</a:t>
            </a:r>
            <a:r>
              <a:rPr lang="en-US" dirty="0" smtClean="0"/>
              <a:t>”?  (</a:t>
            </a:r>
            <a:r>
              <a:rPr lang="en-US" b="1" dirty="0" smtClean="0"/>
              <a:t>Jam.4:14</a:t>
            </a:r>
            <a:r>
              <a:rPr lang="en-US" dirty="0" smtClean="0"/>
              <a:t>) You’re here for just a little while—you don’t know when it will end. Then you’ll be “judged” on what you did during your “</a:t>
            </a:r>
            <a:r>
              <a:rPr lang="en-US" b="1" u="sng" dirty="0" smtClean="0"/>
              <a:t>DASH</a:t>
            </a:r>
            <a:r>
              <a:rPr lang="en-US" dirty="0" smtClean="0"/>
              <a:t>.”</a:t>
            </a:r>
            <a:endParaRPr lang="en-US" dirty="0"/>
          </a:p>
        </p:txBody>
      </p:sp>
      <p:sp>
        <p:nvSpPr>
          <p:cNvPr id="4" name="Slide Number Placeholder 3"/>
          <p:cNvSpPr>
            <a:spLocks noGrp="1"/>
          </p:cNvSpPr>
          <p:nvPr>
            <p:ph type="sldNum" sz="quarter" idx="10"/>
          </p:nvPr>
        </p:nvSpPr>
        <p:spPr/>
        <p:txBody>
          <a:bodyPr/>
          <a:lstStyle/>
          <a:p>
            <a:fld id="{352140EA-B7D9-48AA-9A2B-7A873B0EE0C1}" type="slidenum">
              <a:rPr lang="en-US" smtClean="0"/>
              <a:pPr/>
              <a:t>33</a:t>
            </a:fld>
            <a:endParaRPr lang="en-US"/>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What kind of record are you compiling for your “</a:t>
            </a:r>
            <a:r>
              <a:rPr lang="en-US" b="1" u="sng" dirty="0" smtClean="0"/>
              <a:t>dash</a:t>
            </a:r>
            <a:r>
              <a:rPr lang="en-US" dirty="0" smtClean="0"/>
              <a:t>”? (</a:t>
            </a:r>
            <a:r>
              <a:rPr lang="en-US" b="1" dirty="0" smtClean="0"/>
              <a:t>Jno.5:28,29</a:t>
            </a:r>
            <a:r>
              <a:rPr lang="en-US" dirty="0" smtClean="0"/>
              <a:t>) Only two verdicts will be rendered.</a:t>
            </a:r>
            <a:endParaRPr lang="en-US" dirty="0"/>
          </a:p>
        </p:txBody>
      </p:sp>
      <p:sp>
        <p:nvSpPr>
          <p:cNvPr id="4" name="Slide Number Placeholder 3"/>
          <p:cNvSpPr>
            <a:spLocks noGrp="1"/>
          </p:cNvSpPr>
          <p:nvPr>
            <p:ph type="sldNum" sz="quarter" idx="10"/>
          </p:nvPr>
        </p:nvSpPr>
        <p:spPr/>
        <p:txBody>
          <a:bodyPr/>
          <a:lstStyle/>
          <a:p>
            <a:fld id="{352140EA-B7D9-48AA-9A2B-7A873B0EE0C1}" type="slidenum">
              <a:rPr lang="en-US" smtClean="0"/>
              <a:pPr/>
              <a:t>34</a:t>
            </a:fld>
            <a:endParaRPr lang="en-US"/>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What kind of record are you compiling for your “</a:t>
            </a:r>
            <a:r>
              <a:rPr lang="en-US" b="1" u="sng" dirty="0" smtClean="0"/>
              <a:t>dash</a:t>
            </a:r>
            <a:r>
              <a:rPr lang="en-US" dirty="0" smtClean="0"/>
              <a:t>”? (</a:t>
            </a:r>
            <a:r>
              <a:rPr lang="en-US" b="1" dirty="0" smtClean="0"/>
              <a:t>Jno.5:30</a:t>
            </a:r>
            <a:r>
              <a:rPr lang="en-US" dirty="0" smtClean="0"/>
              <a:t>) It will be a “righteous judgment” by a “righteous</a:t>
            </a:r>
            <a:r>
              <a:rPr lang="en-US" baseline="0" dirty="0" smtClean="0"/>
              <a:t> judge.”</a:t>
            </a:r>
            <a:endParaRPr lang="en-US" dirty="0"/>
          </a:p>
        </p:txBody>
      </p:sp>
      <p:sp>
        <p:nvSpPr>
          <p:cNvPr id="4" name="Slide Number Placeholder 3"/>
          <p:cNvSpPr>
            <a:spLocks noGrp="1"/>
          </p:cNvSpPr>
          <p:nvPr>
            <p:ph type="sldNum" sz="quarter" idx="10"/>
          </p:nvPr>
        </p:nvSpPr>
        <p:spPr/>
        <p:txBody>
          <a:bodyPr/>
          <a:lstStyle/>
          <a:p>
            <a:fld id="{352140EA-B7D9-48AA-9A2B-7A873B0EE0C1}" type="slidenum">
              <a:rPr lang="en-US" smtClean="0"/>
              <a:pPr/>
              <a:t>35</a:t>
            </a:fld>
            <a:endParaRPr lang="en-US"/>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mtClean="0"/>
              <a:t>Summary—Invitation…</a:t>
            </a:r>
            <a:endParaRPr lang="en-US" dirty="0"/>
          </a:p>
        </p:txBody>
      </p:sp>
      <p:sp>
        <p:nvSpPr>
          <p:cNvPr id="4" name="Slide Number Placeholder 3"/>
          <p:cNvSpPr>
            <a:spLocks noGrp="1"/>
          </p:cNvSpPr>
          <p:nvPr>
            <p:ph type="sldNum" sz="quarter" idx="10"/>
          </p:nvPr>
        </p:nvSpPr>
        <p:spPr/>
        <p:txBody>
          <a:bodyPr/>
          <a:lstStyle/>
          <a:p>
            <a:pPr>
              <a:defRPr/>
            </a:pPr>
            <a:fld id="{21D157B0-85D7-42ED-8CE2-A4526B8A25A2}" type="slidenum">
              <a:rPr lang="en-US" smtClean="0"/>
              <a:pPr>
                <a:defRPr/>
              </a:pPr>
              <a:t>36</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Bigger question that needs to be considered—</a:t>
            </a:r>
            <a:r>
              <a:rPr lang="en-US" b="1" dirty="0" smtClean="0"/>
              <a:t>During</a:t>
            </a:r>
            <a:r>
              <a:rPr lang="en-US" b="1" baseline="0" dirty="0" smtClean="0"/>
              <a:t> Your Life, Where was God?</a:t>
            </a:r>
            <a:endParaRPr lang="en-US" b="1" dirty="0"/>
          </a:p>
        </p:txBody>
      </p:sp>
      <p:sp>
        <p:nvSpPr>
          <p:cNvPr id="4" name="Slide Number Placeholder 3"/>
          <p:cNvSpPr>
            <a:spLocks noGrp="1"/>
          </p:cNvSpPr>
          <p:nvPr>
            <p:ph type="sldNum" sz="quarter" idx="10"/>
          </p:nvPr>
        </p:nvSpPr>
        <p:spPr/>
        <p:txBody>
          <a:bodyPr/>
          <a:lstStyle/>
          <a:p>
            <a:pPr>
              <a:defRPr/>
            </a:pPr>
            <a:fld id="{21D157B0-85D7-42ED-8CE2-A4526B8A25A2}" type="slidenum">
              <a:rPr lang="en-US" smtClean="0"/>
              <a:pPr>
                <a:defRPr/>
              </a:pPr>
              <a:t>4</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Text: </a:t>
            </a:r>
            <a:r>
              <a:rPr lang="en-US" b="1" dirty="0" smtClean="0"/>
              <a:t>Romans 9:11</a:t>
            </a:r>
            <a:r>
              <a:rPr lang="en-US" dirty="0" smtClean="0"/>
              <a:t>…</a:t>
            </a:r>
            <a:endParaRPr lang="en-US" dirty="0"/>
          </a:p>
        </p:txBody>
      </p:sp>
      <p:sp>
        <p:nvSpPr>
          <p:cNvPr id="4" name="Slide Number Placeholder 3"/>
          <p:cNvSpPr>
            <a:spLocks noGrp="1"/>
          </p:cNvSpPr>
          <p:nvPr>
            <p:ph type="sldNum" sz="quarter" idx="10"/>
          </p:nvPr>
        </p:nvSpPr>
        <p:spPr/>
        <p:txBody>
          <a:bodyPr/>
          <a:lstStyle/>
          <a:p>
            <a:fld id="{352140EA-B7D9-48AA-9A2B-7A873B0EE0C1}" type="slidenum">
              <a:rPr lang="en-US" smtClean="0"/>
              <a:pPr/>
              <a:t>5</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Text: </a:t>
            </a:r>
            <a:r>
              <a:rPr lang="en-US" b="1" dirty="0" smtClean="0"/>
              <a:t>Matthew</a:t>
            </a:r>
            <a:r>
              <a:rPr lang="en-US" b="1" baseline="0" dirty="0" smtClean="0"/>
              <a:t> 18:1,2</a:t>
            </a:r>
            <a:r>
              <a:rPr lang="en-US" dirty="0" smtClean="0"/>
              <a:t>…</a:t>
            </a:r>
            <a:endParaRPr lang="en-US" dirty="0"/>
          </a:p>
        </p:txBody>
      </p:sp>
      <p:sp>
        <p:nvSpPr>
          <p:cNvPr id="4" name="Slide Number Placeholder 3"/>
          <p:cNvSpPr>
            <a:spLocks noGrp="1"/>
          </p:cNvSpPr>
          <p:nvPr>
            <p:ph type="sldNum" sz="quarter" idx="10"/>
          </p:nvPr>
        </p:nvSpPr>
        <p:spPr/>
        <p:txBody>
          <a:bodyPr/>
          <a:lstStyle/>
          <a:p>
            <a:fld id="{352140EA-B7D9-48AA-9A2B-7A873B0EE0C1}" type="slidenum">
              <a:rPr lang="en-US" smtClean="0"/>
              <a:pPr/>
              <a:t>6</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Text</a:t>
            </a:r>
            <a:r>
              <a:rPr lang="en-US" b="1" dirty="0" smtClean="0"/>
              <a:t>: Matthew</a:t>
            </a:r>
            <a:r>
              <a:rPr lang="en-US" b="1" baseline="0" dirty="0" smtClean="0"/>
              <a:t> 18:3,4</a:t>
            </a:r>
            <a:r>
              <a:rPr lang="en-US" dirty="0" smtClean="0"/>
              <a:t>…</a:t>
            </a:r>
            <a:endParaRPr lang="en-US" dirty="0"/>
          </a:p>
        </p:txBody>
      </p:sp>
      <p:sp>
        <p:nvSpPr>
          <p:cNvPr id="4" name="Slide Number Placeholder 3"/>
          <p:cNvSpPr>
            <a:spLocks noGrp="1"/>
          </p:cNvSpPr>
          <p:nvPr>
            <p:ph type="sldNum" sz="quarter" idx="10"/>
          </p:nvPr>
        </p:nvSpPr>
        <p:spPr/>
        <p:txBody>
          <a:bodyPr/>
          <a:lstStyle/>
          <a:p>
            <a:fld id="{352140EA-B7D9-48AA-9A2B-7A873B0EE0C1}" type="slidenum">
              <a:rPr lang="en-US" smtClean="0"/>
              <a:pPr/>
              <a:t>7</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Then we became guilty</a:t>
            </a:r>
            <a:r>
              <a:rPr lang="en-US" baseline="0" dirty="0" smtClean="0"/>
              <a:t> of sin (</a:t>
            </a:r>
            <a:r>
              <a:rPr lang="en-US" b="1" baseline="0" dirty="0" smtClean="0"/>
              <a:t>Rom.3:23; 1 Jno.1:8</a:t>
            </a:r>
            <a:r>
              <a:rPr lang="en-US" baseline="0" dirty="0" smtClean="0"/>
              <a:t>). Thus, we were separated from God, </a:t>
            </a:r>
            <a:r>
              <a:rPr lang="en-US" b="1" baseline="0" dirty="0" smtClean="0"/>
              <a:t>Isa.59:1,2</a:t>
            </a:r>
            <a:r>
              <a:rPr lang="en-US" baseline="0" dirty="0" smtClean="0"/>
              <a:t>. How? Drawn away by our own lusts, </a:t>
            </a:r>
            <a:r>
              <a:rPr lang="en-US" b="1" baseline="0" dirty="0" smtClean="0"/>
              <a:t>Jam.1:13,14.</a:t>
            </a:r>
            <a:endParaRPr lang="en-US" b="1" dirty="0"/>
          </a:p>
        </p:txBody>
      </p:sp>
      <p:sp>
        <p:nvSpPr>
          <p:cNvPr id="4" name="Slide Number Placeholder 3"/>
          <p:cNvSpPr>
            <a:spLocks noGrp="1"/>
          </p:cNvSpPr>
          <p:nvPr>
            <p:ph type="sldNum" sz="quarter" idx="10"/>
          </p:nvPr>
        </p:nvSpPr>
        <p:spPr/>
        <p:txBody>
          <a:bodyPr/>
          <a:lstStyle/>
          <a:p>
            <a:pPr>
              <a:defRPr/>
            </a:pPr>
            <a:fld id="{21D157B0-85D7-42ED-8CE2-A4526B8A25A2}" type="slidenum">
              <a:rPr lang="en-US" smtClean="0"/>
              <a:pPr>
                <a:defRPr/>
              </a:pPr>
              <a:t>8</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Text: </a:t>
            </a:r>
            <a:r>
              <a:rPr lang="en-US" b="1" dirty="0" smtClean="0"/>
              <a:t>Romans 3:23</a:t>
            </a:r>
            <a:r>
              <a:rPr lang="en-US" dirty="0" smtClean="0"/>
              <a:t>…</a:t>
            </a:r>
            <a:endParaRPr lang="en-US" dirty="0"/>
          </a:p>
        </p:txBody>
      </p:sp>
      <p:sp>
        <p:nvSpPr>
          <p:cNvPr id="4" name="Slide Number Placeholder 3"/>
          <p:cNvSpPr>
            <a:spLocks noGrp="1"/>
          </p:cNvSpPr>
          <p:nvPr>
            <p:ph type="sldNum" sz="quarter" idx="10"/>
          </p:nvPr>
        </p:nvSpPr>
        <p:spPr/>
        <p:txBody>
          <a:bodyPr/>
          <a:lstStyle/>
          <a:p>
            <a:fld id="{352140EA-B7D9-48AA-9A2B-7A873B0EE0C1}" type="slidenum">
              <a:rPr lang="en-US" smtClean="0"/>
              <a:pPr/>
              <a:t>9</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2D82CB13-3953-4A7D-9318-A466137239A3}" type="datetimeFigureOut">
              <a:rPr lang="en-US" smtClean="0"/>
              <a:pPr/>
              <a:t>7/29/2010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42FEE63-4B63-4169-A869-0F4F2AB40275}"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D82CB13-3953-4A7D-9318-A466137239A3}" type="datetimeFigureOut">
              <a:rPr lang="en-US" smtClean="0"/>
              <a:pPr/>
              <a:t>7/29/2010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42FEE63-4B63-4169-A869-0F4F2AB40275}"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D82CB13-3953-4A7D-9318-A466137239A3}" type="datetimeFigureOut">
              <a:rPr lang="en-US" smtClean="0"/>
              <a:pPr/>
              <a:t>7/29/2010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42FEE63-4B63-4169-A869-0F4F2AB40275}"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D82CB13-3953-4A7D-9318-A466137239A3}" type="datetimeFigureOut">
              <a:rPr lang="en-US" smtClean="0"/>
              <a:pPr/>
              <a:t>7/29/2010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42FEE63-4B63-4169-A869-0F4F2AB40275}"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D82CB13-3953-4A7D-9318-A466137239A3}" type="datetimeFigureOut">
              <a:rPr lang="en-US" smtClean="0"/>
              <a:pPr/>
              <a:t>7/29/2010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42FEE63-4B63-4169-A869-0F4F2AB40275}"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2D82CB13-3953-4A7D-9318-A466137239A3}" type="datetimeFigureOut">
              <a:rPr lang="en-US" smtClean="0"/>
              <a:pPr/>
              <a:t>7/29/2010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42FEE63-4B63-4169-A869-0F4F2AB40275}"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2D82CB13-3953-4A7D-9318-A466137239A3}" type="datetimeFigureOut">
              <a:rPr lang="en-US" smtClean="0"/>
              <a:pPr/>
              <a:t>7/29/2010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42FEE63-4B63-4169-A869-0F4F2AB40275}"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2D82CB13-3953-4A7D-9318-A466137239A3}" type="datetimeFigureOut">
              <a:rPr lang="en-US" smtClean="0"/>
              <a:pPr/>
              <a:t>7/29/2010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42FEE63-4B63-4169-A869-0F4F2AB40275}"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D82CB13-3953-4A7D-9318-A466137239A3}" type="datetimeFigureOut">
              <a:rPr lang="en-US" smtClean="0"/>
              <a:pPr/>
              <a:t>7/29/2010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42FEE63-4B63-4169-A869-0F4F2AB40275}"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D82CB13-3953-4A7D-9318-A466137239A3}" type="datetimeFigureOut">
              <a:rPr lang="en-US" smtClean="0"/>
              <a:pPr/>
              <a:t>7/29/2010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42FEE63-4B63-4169-A869-0F4F2AB40275}"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D82CB13-3953-4A7D-9318-A466137239A3}" type="datetimeFigureOut">
              <a:rPr lang="en-US" smtClean="0"/>
              <a:pPr/>
              <a:t>7/29/2010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42FEE63-4B63-4169-A869-0F4F2AB40275}"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cstate="print">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D82CB13-3953-4A7D-9318-A466137239A3}" type="datetimeFigureOut">
              <a:rPr lang="en-US" smtClean="0"/>
              <a:pPr/>
              <a:t>7/29/2010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42FEE63-4B63-4169-A869-0F4F2AB40275}"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8.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9.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0.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1.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2.xm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3.xml"/><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4.xml"/><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5.xml"/><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6.xml"/><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7.xml"/><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8.xml"/><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9.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30.xml"/><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1.xml"/><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2.xml"/><Relationship Id="rId1" Type="http://schemas.openxmlformats.org/officeDocument/2006/relationships/slideLayout" Target="../slideLayouts/slideLayout7.xml"/><Relationship Id="rId4" Type="http://schemas.openxmlformats.org/officeDocument/2006/relationships/image" Target="../media/image4.png"/></Relationships>
</file>

<file path=ppt/slides/_rels/slide3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3.xml"/><Relationship Id="rId1" Type="http://schemas.openxmlformats.org/officeDocument/2006/relationships/slideLayout" Target="../slideLayouts/slideLayout7.xml"/><Relationship Id="rId4" Type="http://schemas.openxmlformats.org/officeDocument/2006/relationships/image" Target="../media/image4.png"/></Relationships>
</file>

<file path=ppt/slides/_rels/slide3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4.xml"/><Relationship Id="rId1" Type="http://schemas.openxmlformats.org/officeDocument/2006/relationships/slideLayout" Target="../slideLayouts/slideLayout7.xml"/><Relationship Id="rId4" Type="http://schemas.openxmlformats.org/officeDocument/2006/relationships/image" Target="../media/image4.png"/></Relationships>
</file>

<file path=ppt/slides/_rels/slide3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5.xml"/><Relationship Id="rId1" Type="http://schemas.openxmlformats.org/officeDocument/2006/relationships/slideLayout" Target="../slideLayouts/slideLayout7.xml"/><Relationship Id="rId4" Type="http://schemas.openxmlformats.org/officeDocument/2006/relationships/image" Target="../media/image4.png"/></Relationships>
</file>

<file path=ppt/slides/_rels/slide3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6.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6" descr="European Style Tombstone"/>
          <p:cNvPicPr>
            <a:picLocks noChangeAspect="1" noChangeArrowheads="1"/>
          </p:cNvPicPr>
          <p:nvPr/>
        </p:nvPicPr>
        <p:blipFill>
          <a:blip r:embed="rId3" cstate="print">
            <a:clrChange>
              <a:clrFrom>
                <a:srgbClr val="FFFFFF"/>
              </a:clrFrom>
              <a:clrTo>
                <a:srgbClr val="FFFFFF">
                  <a:alpha val="0"/>
                </a:srgbClr>
              </a:clrTo>
            </a:clrChange>
          </a:blip>
          <a:srcRect l="10294"/>
          <a:stretch>
            <a:fillRect/>
          </a:stretch>
        </p:blipFill>
        <p:spPr bwMode="auto">
          <a:xfrm>
            <a:off x="0" y="228600"/>
            <a:ext cx="4114800" cy="6629400"/>
          </a:xfrm>
          <a:prstGeom prst="rect">
            <a:avLst/>
          </a:prstGeom>
          <a:noFill/>
          <a:ln w="9525">
            <a:noFill/>
            <a:miter lim="800000"/>
            <a:headEnd/>
            <a:tailEnd/>
          </a:ln>
        </p:spPr>
      </p:pic>
      <p:sp>
        <p:nvSpPr>
          <p:cNvPr id="9" name="TextBox 8"/>
          <p:cNvSpPr txBox="1"/>
          <p:nvPr/>
        </p:nvSpPr>
        <p:spPr>
          <a:xfrm>
            <a:off x="381000" y="1905000"/>
            <a:ext cx="2514600" cy="1200329"/>
          </a:xfrm>
          <a:prstGeom prst="rect">
            <a:avLst/>
          </a:prstGeom>
          <a:noFill/>
        </p:spPr>
        <p:txBody>
          <a:bodyPr wrap="square" rtlCol="0">
            <a:spAutoFit/>
          </a:bodyPr>
          <a:lstStyle/>
          <a:p>
            <a:pPr algn="ctr"/>
            <a:r>
              <a:rPr lang="en-US" sz="3600" b="1" dirty="0" smtClean="0">
                <a:solidFill>
                  <a:schemeClr val="tx2">
                    <a:lumMod val="50000"/>
                  </a:schemeClr>
                </a:solidFill>
                <a:latin typeface="Arial" pitchFamily="34" charset="0"/>
                <a:cs typeface="Arial" pitchFamily="34" charset="0"/>
              </a:rPr>
              <a:t>Your Name</a:t>
            </a:r>
            <a:endParaRPr lang="en-US" sz="3600" b="1" dirty="0">
              <a:solidFill>
                <a:schemeClr val="tx2">
                  <a:lumMod val="50000"/>
                </a:schemeClr>
              </a:solidFill>
              <a:latin typeface="Arial" pitchFamily="34" charset="0"/>
              <a:cs typeface="Arial" pitchFamily="34" charset="0"/>
            </a:endParaRPr>
          </a:p>
        </p:txBody>
      </p:sp>
      <p:sp>
        <p:nvSpPr>
          <p:cNvPr id="10" name="TextBox 9"/>
          <p:cNvSpPr txBox="1"/>
          <p:nvPr/>
        </p:nvSpPr>
        <p:spPr>
          <a:xfrm rot="21081592">
            <a:off x="285134" y="4508957"/>
            <a:ext cx="2667000" cy="954107"/>
          </a:xfrm>
          <a:prstGeom prst="rect">
            <a:avLst/>
          </a:prstGeom>
          <a:noFill/>
        </p:spPr>
        <p:txBody>
          <a:bodyPr wrap="square" rtlCol="0">
            <a:spAutoFit/>
          </a:bodyPr>
          <a:lstStyle/>
          <a:p>
            <a:pPr algn="ctr"/>
            <a:r>
              <a:rPr lang="en-US" sz="2800" b="1" dirty="0" smtClean="0">
                <a:solidFill>
                  <a:schemeClr val="tx2">
                    <a:lumMod val="50000"/>
                  </a:schemeClr>
                </a:solidFill>
                <a:latin typeface="Arial" pitchFamily="34" charset="0"/>
                <a:cs typeface="Arial" pitchFamily="34" charset="0"/>
              </a:rPr>
              <a:t>In Loving Memory</a:t>
            </a:r>
            <a:endParaRPr lang="en-US" sz="2800" b="1" dirty="0">
              <a:solidFill>
                <a:schemeClr val="tx2">
                  <a:lumMod val="50000"/>
                </a:schemeClr>
              </a:solidFill>
              <a:latin typeface="Arial" pitchFamily="34" charset="0"/>
              <a:cs typeface="Arial" pitchFamily="34" charset="0"/>
            </a:endParaRPr>
          </a:p>
        </p:txBody>
      </p:sp>
      <p:sp>
        <p:nvSpPr>
          <p:cNvPr id="11" name="TextBox 10"/>
          <p:cNvSpPr txBox="1"/>
          <p:nvPr/>
        </p:nvSpPr>
        <p:spPr>
          <a:xfrm>
            <a:off x="3733800" y="381000"/>
            <a:ext cx="5105400" cy="1477328"/>
          </a:xfrm>
          <a:prstGeom prst="rect">
            <a:avLst/>
          </a:prstGeom>
          <a:solidFill>
            <a:srgbClr val="FFFFFF">
              <a:alpha val="80000"/>
            </a:srgbClr>
          </a:solidFill>
          <a:ln>
            <a:solidFill>
              <a:srgbClr val="00CC99"/>
            </a:solidFill>
          </a:ln>
        </p:spPr>
        <p:txBody>
          <a:bodyPr wrap="square" rtlCol="0">
            <a:spAutoFit/>
          </a:bodyPr>
          <a:lstStyle/>
          <a:p>
            <a:r>
              <a:rPr lang="en-US" sz="2400" b="1" dirty="0" smtClean="0">
                <a:solidFill>
                  <a:schemeClr val="tx2">
                    <a:lumMod val="50000"/>
                  </a:schemeClr>
                </a:solidFill>
                <a:latin typeface="Arial" pitchFamily="34" charset="0"/>
                <a:cs typeface="Arial" pitchFamily="34" charset="0"/>
              </a:rPr>
              <a:t>Death is not a topic that many care to think about; nonetheless, it is a hard fact of reality.</a:t>
            </a:r>
          </a:p>
          <a:p>
            <a:endParaRPr lang="en-US" dirty="0">
              <a:latin typeface="Arial" pitchFamily="34" charset="0"/>
              <a:cs typeface="Arial" pitchFamily="34" charset="0"/>
            </a:endParaRPr>
          </a:p>
        </p:txBody>
      </p:sp>
      <p:sp>
        <p:nvSpPr>
          <p:cNvPr id="12" name="TextBox 11"/>
          <p:cNvSpPr txBox="1"/>
          <p:nvPr/>
        </p:nvSpPr>
        <p:spPr>
          <a:xfrm>
            <a:off x="3733800" y="2438400"/>
            <a:ext cx="5105400" cy="1846659"/>
          </a:xfrm>
          <a:prstGeom prst="rect">
            <a:avLst/>
          </a:prstGeom>
          <a:solidFill>
            <a:srgbClr val="FFFFFF">
              <a:alpha val="80000"/>
            </a:srgbClr>
          </a:solidFill>
          <a:ln>
            <a:solidFill>
              <a:srgbClr val="00CC99"/>
            </a:solidFill>
          </a:ln>
        </p:spPr>
        <p:txBody>
          <a:bodyPr wrap="square" rtlCol="0">
            <a:spAutoFit/>
          </a:bodyPr>
          <a:lstStyle/>
          <a:p>
            <a:pPr>
              <a:spcBef>
                <a:spcPct val="50000"/>
              </a:spcBef>
            </a:pPr>
            <a:r>
              <a:rPr lang="en-US" sz="2400" b="1" dirty="0" smtClean="0">
                <a:solidFill>
                  <a:schemeClr val="tx2">
                    <a:lumMod val="50000"/>
                  </a:schemeClr>
                </a:solidFill>
                <a:latin typeface="Arial" pitchFamily="34" charset="0"/>
                <a:cs typeface="Arial" pitchFamily="34" charset="0"/>
              </a:rPr>
              <a:t>I would like for us to look at the reality of death</a:t>
            </a:r>
            <a:r>
              <a:rPr lang="en-US" sz="2400" b="1" dirty="0">
                <a:solidFill>
                  <a:schemeClr val="tx2">
                    <a:lumMod val="50000"/>
                  </a:schemeClr>
                </a:solidFill>
                <a:latin typeface="Arial" pitchFamily="34" charset="0"/>
                <a:cs typeface="Arial" pitchFamily="34" charset="0"/>
              </a:rPr>
              <a:t> </a:t>
            </a:r>
            <a:r>
              <a:rPr lang="en-US" sz="2400" b="1" dirty="0" smtClean="0">
                <a:solidFill>
                  <a:schemeClr val="tx2">
                    <a:lumMod val="50000"/>
                  </a:schemeClr>
                </a:solidFill>
                <a:latin typeface="Arial" pitchFamily="34" charset="0"/>
                <a:cs typeface="Arial" pitchFamily="34" charset="0"/>
              </a:rPr>
              <a:t>by approaching it in a different way. Lets look at death from the standpoint of life.</a:t>
            </a:r>
          </a:p>
          <a:p>
            <a:endParaRPr lang="en-US" dirty="0">
              <a:latin typeface="Arial" pitchFamily="34" charset="0"/>
              <a:cs typeface="Arial" pitchFamily="34" charset="0"/>
            </a:endParaRPr>
          </a:p>
        </p:txBody>
      </p:sp>
      <p:sp>
        <p:nvSpPr>
          <p:cNvPr id="13" name="TextBox 12"/>
          <p:cNvSpPr txBox="1"/>
          <p:nvPr/>
        </p:nvSpPr>
        <p:spPr>
          <a:xfrm>
            <a:off x="3733800" y="4724400"/>
            <a:ext cx="5105400" cy="1938992"/>
          </a:xfrm>
          <a:prstGeom prst="rect">
            <a:avLst/>
          </a:prstGeom>
          <a:solidFill>
            <a:srgbClr val="FFFFFF">
              <a:alpha val="80000"/>
            </a:srgbClr>
          </a:solidFill>
          <a:ln>
            <a:solidFill>
              <a:srgbClr val="00CC99"/>
            </a:solidFill>
          </a:ln>
        </p:spPr>
        <p:txBody>
          <a:bodyPr wrap="square" rtlCol="0">
            <a:spAutoFit/>
          </a:bodyPr>
          <a:lstStyle/>
          <a:p>
            <a:pPr>
              <a:spcBef>
                <a:spcPct val="50000"/>
              </a:spcBef>
            </a:pPr>
            <a:r>
              <a:rPr lang="en-US" sz="2400" b="1" dirty="0" smtClean="0">
                <a:solidFill>
                  <a:schemeClr val="tx2">
                    <a:lumMod val="50000"/>
                  </a:schemeClr>
                </a:solidFill>
                <a:latin typeface="Arial" pitchFamily="34" charset="0"/>
                <a:cs typeface="Arial" pitchFamily="34" charset="0"/>
              </a:rPr>
              <a:t>A gravestone represents a person’s life. It has his </a:t>
            </a:r>
            <a:r>
              <a:rPr lang="en-US" sz="2400" b="1" u="sng" dirty="0" smtClean="0">
                <a:solidFill>
                  <a:schemeClr val="tx2">
                    <a:lumMod val="50000"/>
                  </a:schemeClr>
                </a:solidFill>
                <a:latin typeface="Arial" pitchFamily="34" charset="0"/>
                <a:cs typeface="Arial" pitchFamily="34" charset="0"/>
              </a:rPr>
              <a:t>name</a:t>
            </a:r>
            <a:r>
              <a:rPr lang="en-US" sz="2400" b="1" dirty="0" smtClean="0">
                <a:solidFill>
                  <a:schemeClr val="tx2">
                    <a:lumMod val="50000"/>
                  </a:schemeClr>
                </a:solidFill>
                <a:latin typeface="Arial" pitchFamily="34" charset="0"/>
                <a:cs typeface="Arial" pitchFamily="34" charset="0"/>
              </a:rPr>
              <a:t>, </a:t>
            </a:r>
            <a:r>
              <a:rPr lang="en-US" sz="2400" b="1" u="sng" dirty="0" smtClean="0">
                <a:solidFill>
                  <a:srgbClr val="0033CC"/>
                </a:solidFill>
                <a:latin typeface="Arial" pitchFamily="34" charset="0"/>
                <a:cs typeface="Arial" pitchFamily="34" charset="0"/>
              </a:rPr>
              <a:t>birth</a:t>
            </a:r>
            <a:r>
              <a:rPr lang="en-US" sz="2400" b="1" dirty="0" smtClean="0">
                <a:solidFill>
                  <a:srgbClr val="0033CC"/>
                </a:solidFill>
                <a:latin typeface="Arial" pitchFamily="34" charset="0"/>
                <a:cs typeface="Arial" pitchFamily="34" charset="0"/>
              </a:rPr>
              <a:t> </a:t>
            </a:r>
            <a:r>
              <a:rPr lang="en-US" sz="2400" b="1" dirty="0" smtClean="0">
                <a:solidFill>
                  <a:schemeClr val="tx2">
                    <a:lumMod val="50000"/>
                  </a:schemeClr>
                </a:solidFill>
                <a:latin typeface="Arial" pitchFamily="34" charset="0"/>
                <a:cs typeface="Arial" pitchFamily="34" charset="0"/>
              </a:rPr>
              <a:t>date, </a:t>
            </a:r>
            <a:r>
              <a:rPr lang="en-US" sz="2400" b="1" u="sng" dirty="0" smtClean="0">
                <a:solidFill>
                  <a:srgbClr val="0033CC"/>
                </a:solidFill>
                <a:latin typeface="Arial" pitchFamily="34" charset="0"/>
                <a:cs typeface="Arial" pitchFamily="34" charset="0"/>
              </a:rPr>
              <a:t>death</a:t>
            </a:r>
            <a:r>
              <a:rPr lang="en-US" sz="2400" b="1" dirty="0" smtClean="0">
                <a:solidFill>
                  <a:schemeClr val="tx2">
                    <a:lumMod val="50000"/>
                  </a:schemeClr>
                </a:solidFill>
                <a:latin typeface="Arial" pitchFamily="34" charset="0"/>
                <a:cs typeface="Arial" pitchFamily="34" charset="0"/>
              </a:rPr>
              <a:t> date, and possibly, the </a:t>
            </a:r>
            <a:r>
              <a:rPr lang="en-US" sz="2400" b="1" u="sng" dirty="0" smtClean="0">
                <a:solidFill>
                  <a:srgbClr val="0033CC"/>
                </a:solidFill>
                <a:latin typeface="Arial" pitchFamily="34" charset="0"/>
                <a:cs typeface="Arial" pitchFamily="34" charset="0"/>
              </a:rPr>
              <a:t>sentiments</a:t>
            </a:r>
            <a:r>
              <a:rPr lang="en-US" sz="2400" b="1" dirty="0" smtClean="0">
                <a:solidFill>
                  <a:schemeClr val="tx2">
                    <a:lumMod val="50000"/>
                  </a:schemeClr>
                </a:solidFill>
                <a:latin typeface="Arial" pitchFamily="34" charset="0"/>
                <a:cs typeface="Arial" pitchFamily="34" charset="0"/>
              </a:rPr>
              <a:t> of loved ones. </a:t>
            </a:r>
            <a:endParaRPr lang="en-US" dirty="0">
              <a:solidFill>
                <a:schemeClr val="tx2">
                  <a:lumMod val="50000"/>
                </a:schemeClr>
              </a:solidFill>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blinds(horizontal)">
                                      <p:cBhvr>
                                        <p:cTn id="7" dur="500"/>
                                        <p:tgtEl>
                                          <p:spTgt spid="11"/>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12"/>
                                        </p:tgtEl>
                                        <p:attrNameLst>
                                          <p:attrName>style.visibility</p:attrName>
                                        </p:attrNameLst>
                                      </p:cBhvr>
                                      <p:to>
                                        <p:strVal val="visible"/>
                                      </p:to>
                                    </p:set>
                                    <p:animEffect transition="in" filter="blinds(horizontal)">
                                      <p:cBhvr>
                                        <p:cTn id="12" dur="500"/>
                                        <p:tgtEl>
                                          <p:spTgt spid="12"/>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13"/>
                                        </p:tgtEl>
                                        <p:attrNameLst>
                                          <p:attrName>style.visibility</p:attrName>
                                        </p:attrNameLst>
                                      </p:cBhvr>
                                      <p:to>
                                        <p:strVal val="visible"/>
                                      </p:to>
                                    </p:set>
                                    <p:animEffect transition="in" filter="blinds(horizontal)">
                                      <p:cBhvr>
                                        <p:cTn id="17"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P spid="12" grpId="0" animBg="1"/>
      <p:bldP spid="13" grpId="0" animBg="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noChangeArrowheads="1"/>
          </p:cNvPicPr>
          <p:nvPr/>
        </p:nvPicPr>
        <p:blipFill>
          <a:blip r:embed="rId3" cstate="print"/>
          <a:srcRect/>
          <a:stretch>
            <a:fillRect/>
          </a:stretch>
        </p:blipFill>
        <p:spPr bwMode="auto">
          <a:xfrm>
            <a:off x="1676400" y="990600"/>
            <a:ext cx="6248400" cy="5562600"/>
          </a:xfrm>
          <a:prstGeom prst="rect">
            <a:avLst/>
          </a:prstGeom>
          <a:noFill/>
          <a:ln w="9525">
            <a:noFill/>
            <a:miter lim="800000"/>
            <a:headEnd/>
            <a:tailEnd/>
          </a:ln>
          <a:effectLst/>
        </p:spPr>
      </p:pic>
      <p:sp>
        <p:nvSpPr>
          <p:cNvPr id="6" name="TextBox 5"/>
          <p:cNvSpPr txBox="1"/>
          <p:nvPr/>
        </p:nvSpPr>
        <p:spPr>
          <a:xfrm>
            <a:off x="2514600" y="1676400"/>
            <a:ext cx="4648200" cy="3970318"/>
          </a:xfrm>
          <a:prstGeom prst="rect">
            <a:avLst/>
          </a:prstGeom>
          <a:noFill/>
        </p:spPr>
        <p:txBody>
          <a:bodyPr wrap="square" rtlCol="0">
            <a:spAutoFit/>
          </a:bodyPr>
          <a:lstStyle/>
          <a:p>
            <a:r>
              <a:rPr lang="en-US" sz="2800" i="1" dirty="0" smtClean="0">
                <a:solidFill>
                  <a:srgbClr val="0033CC"/>
                </a:solidFill>
                <a:latin typeface="Arial" pitchFamily="34" charset="0"/>
                <a:cs typeface="Arial" pitchFamily="34" charset="0"/>
              </a:rPr>
              <a:t>“Behold, the LORD'S hand is not shortened, That it cannot save; nor His ear heavy, that it cannot hear. But your iniquities have </a:t>
            </a:r>
            <a:r>
              <a:rPr lang="en-US" sz="2800" b="1" u="sng" dirty="0" smtClean="0">
                <a:solidFill>
                  <a:srgbClr val="0033CC"/>
                </a:solidFill>
                <a:latin typeface="Arial" pitchFamily="34" charset="0"/>
                <a:cs typeface="Arial" pitchFamily="34" charset="0"/>
              </a:rPr>
              <a:t>separated you from your God</a:t>
            </a:r>
            <a:r>
              <a:rPr lang="en-US" sz="2800" i="1" dirty="0" smtClean="0">
                <a:solidFill>
                  <a:srgbClr val="0033CC"/>
                </a:solidFill>
                <a:latin typeface="Arial" pitchFamily="34" charset="0"/>
                <a:cs typeface="Arial" pitchFamily="34" charset="0"/>
              </a:rPr>
              <a:t>; and your sins have hidden His face from you, so that He will not hear.”</a:t>
            </a:r>
            <a:endParaRPr lang="en-US" sz="2800" i="1" dirty="0">
              <a:solidFill>
                <a:srgbClr val="0033CC"/>
              </a:solidFill>
              <a:latin typeface="Arial" pitchFamily="34" charset="0"/>
              <a:cs typeface="Arial" pitchFamily="34" charset="0"/>
            </a:endParaRPr>
          </a:p>
        </p:txBody>
      </p:sp>
      <p:sp>
        <p:nvSpPr>
          <p:cNvPr id="7" name="TextBox 6"/>
          <p:cNvSpPr txBox="1"/>
          <p:nvPr/>
        </p:nvSpPr>
        <p:spPr>
          <a:xfrm>
            <a:off x="2438400" y="304800"/>
            <a:ext cx="4419600" cy="646331"/>
          </a:xfrm>
          <a:prstGeom prst="rect">
            <a:avLst/>
          </a:prstGeom>
          <a:solidFill>
            <a:schemeClr val="bg1"/>
          </a:solidFill>
          <a:ln w="38100">
            <a:solidFill>
              <a:schemeClr val="tx1"/>
            </a:solidFill>
          </a:ln>
        </p:spPr>
        <p:txBody>
          <a:bodyPr wrap="square" rtlCol="0">
            <a:spAutoFit/>
          </a:bodyPr>
          <a:lstStyle/>
          <a:p>
            <a:pPr algn="ctr"/>
            <a:r>
              <a:rPr lang="en-US" sz="3600" b="1" dirty="0" smtClean="0">
                <a:solidFill>
                  <a:srgbClr val="0033CC"/>
                </a:solidFill>
                <a:latin typeface="Arial" pitchFamily="34" charset="0"/>
                <a:cs typeface="Arial" pitchFamily="34" charset="0"/>
              </a:rPr>
              <a:t>Isaiah 59:1,2</a:t>
            </a:r>
            <a:endParaRPr lang="en-US" sz="3600" b="1" dirty="0">
              <a:solidFill>
                <a:srgbClr val="0033CC"/>
              </a:solidFill>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 calcmode="lin" valueType="num">
                                      <p:cBhvr>
                                        <p:cTn id="7" dur="1000" fill="hold"/>
                                        <p:tgtEl>
                                          <p:spTgt spid="6">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6">
                                            <p:txEl>
                                              <p:pRg st="0" end="0"/>
                                            </p:txEl>
                                          </p:spTgt>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noChangeArrowheads="1"/>
          </p:cNvPicPr>
          <p:nvPr/>
        </p:nvPicPr>
        <p:blipFill>
          <a:blip r:embed="rId3" cstate="print"/>
          <a:srcRect/>
          <a:stretch>
            <a:fillRect/>
          </a:stretch>
        </p:blipFill>
        <p:spPr bwMode="auto">
          <a:xfrm>
            <a:off x="1676400" y="990600"/>
            <a:ext cx="6248400" cy="5562600"/>
          </a:xfrm>
          <a:prstGeom prst="rect">
            <a:avLst/>
          </a:prstGeom>
          <a:noFill/>
          <a:ln w="9525">
            <a:noFill/>
            <a:miter lim="800000"/>
            <a:headEnd/>
            <a:tailEnd/>
          </a:ln>
          <a:effectLst/>
        </p:spPr>
      </p:pic>
      <p:sp>
        <p:nvSpPr>
          <p:cNvPr id="6" name="TextBox 5"/>
          <p:cNvSpPr txBox="1"/>
          <p:nvPr/>
        </p:nvSpPr>
        <p:spPr>
          <a:xfrm>
            <a:off x="2514600" y="1600200"/>
            <a:ext cx="4648200" cy="4031873"/>
          </a:xfrm>
          <a:prstGeom prst="rect">
            <a:avLst/>
          </a:prstGeom>
          <a:noFill/>
        </p:spPr>
        <p:txBody>
          <a:bodyPr wrap="square" rtlCol="0">
            <a:spAutoFit/>
          </a:bodyPr>
          <a:lstStyle/>
          <a:p>
            <a:pPr algn="ctr"/>
            <a:r>
              <a:rPr lang="en-US" sz="3200" i="1" dirty="0" smtClean="0">
                <a:solidFill>
                  <a:srgbClr val="0033CC"/>
                </a:solidFill>
                <a:latin typeface="Arial Narrow" pitchFamily="34" charset="0"/>
              </a:rPr>
              <a:t>“Let no one say when he is tempted, "I am tempted by God;” for God cannot be tempted by evil, nor does He Himself tempt anyone. But each one is </a:t>
            </a:r>
            <a:r>
              <a:rPr lang="en-US" sz="3200" b="1" u="sng" dirty="0" smtClean="0">
                <a:solidFill>
                  <a:srgbClr val="0033CC"/>
                </a:solidFill>
                <a:latin typeface="Arial Narrow" pitchFamily="34" charset="0"/>
              </a:rPr>
              <a:t>tempted</a:t>
            </a:r>
            <a:r>
              <a:rPr lang="en-US" sz="3200" i="1" dirty="0" smtClean="0">
                <a:solidFill>
                  <a:srgbClr val="0033CC"/>
                </a:solidFill>
                <a:latin typeface="Arial Narrow" pitchFamily="34" charset="0"/>
              </a:rPr>
              <a:t> when he is drawn away by his </a:t>
            </a:r>
            <a:r>
              <a:rPr lang="en-US" sz="3200" b="1" u="sng" dirty="0" smtClean="0">
                <a:solidFill>
                  <a:srgbClr val="0033CC"/>
                </a:solidFill>
                <a:latin typeface="Arial Narrow" pitchFamily="34" charset="0"/>
              </a:rPr>
              <a:t>own desires </a:t>
            </a:r>
            <a:r>
              <a:rPr lang="en-US" sz="3200" i="1" dirty="0" smtClean="0">
                <a:solidFill>
                  <a:srgbClr val="0033CC"/>
                </a:solidFill>
                <a:latin typeface="Arial Narrow" pitchFamily="34" charset="0"/>
              </a:rPr>
              <a:t>and </a:t>
            </a:r>
            <a:r>
              <a:rPr lang="en-US" sz="3200" b="1" u="sng" dirty="0" smtClean="0">
                <a:solidFill>
                  <a:srgbClr val="0033CC"/>
                </a:solidFill>
                <a:latin typeface="Arial Narrow" pitchFamily="34" charset="0"/>
              </a:rPr>
              <a:t>enticed</a:t>
            </a:r>
            <a:r>
              <a:rPr lang="en-US" sz="3200" i="1" dirty="0" smtClean="0">
                <a:solidFill>
                  <a:srgbClr val="0033CC"/>
                </a:solidFill>
                <a:latin typeface="Arial Narrow" pitchFamily="34" charset="0"/>
              </a:rPr>
              <a:t>.”</a:t>
            </a:r>
            <a:endParaRPr lang="en-US" sz="3200" i="1" dirty="0">
              <a:solidFill>
                <a:srgbClr val="0033CC"/>
              </a:solidFill>
              <a:latin typeface="Arial Narrow" pitchFamily="34" charset="0"/>
            </a:endParaRPr>
          </a:p>
        </p:txBody>
      </p:sp>
      <p:sp>
        <p:nvSpPr>
          <p:cNvPr id="7" name="TextBox 6"/>
          <p:cNvSpPr txBox="1"/>
          <p:nvPr/>
        </p:nvSpPr>
        <p:spPr>
          <a:xfrm>
            <a:off x="2438400" y="304800"/>
            <a:ext cx="4419600" cy="646331"/>
          </a:xfrm>
          <a:prstGeom prst="rect">
            <a:avLst/>
          </a:prstGeom>
          <a:solidFill>
            <a:schemeClr val="bg1"/>
          </a:solidFill>
          <a:ln w="38100">
            <a:solidFill>
              <a:schemeClr val="tx1"/>
            </a:solidFill>
          </a:ln>
        </p:spPr>
        <p:txBody>
          <a:bodyPr wrap="square" rtlCol="0">
            <a:spAutoFit/>
          </a:bodyPr>
          <a:lstStyle/>
          <a:p>
            <a:pPr algn="ctr"/>
            <a:r>
              <a:rPr lang="en-US" sz="3600" b="1" dirty="0" smtClean="0">
                <a:solidFill>
                  <a:srgbClr val="0033CC"/>
                </a:solidFill>
                <a:latin typeface="Arial" pitchFamily="34" charset="0"/>
                <a:cs typeface="Arial" pitchFamily="34" charset="0"/>
              </a:rPr>
              <a:t>James 1:13,14</a:t>
            </a:r>
            <a:endParaRPr lang="en-US" sz="3600" b="1" dirty="0">
              <a:solidFill>
                <a:srgbClr val="0033CC"/>
              </a:solidFill>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 calcmode="lin" valueType="num">
                                      <p:cBhvr>
                                        <p:cTn id="7" dur="1000" fill="hold"/>
                                        <p:tgtEl>
                                          <p:spTgt spid="6">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6">
                                            <p:txEl>
                                              <p:pRg st="0" end="0"/>
                                            </p:txEl>
                                          </p:spTgt>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descr="Newsprint"/>
          <p:cNvSpPr>
            <a:spLocks noChangeArrowheads="1"/>
          </p:cNvSpPr>
          <p:nvPr/>
        </p:nvSpPr>
        <p:spPr bwMode="auto">
          <a:xfrm>
            <a:off x="0" y="0"/>
            <a:ext cx="9144000" cy="6858000"/>
          </a:xfrm>
          <a:prstGeom prst="rect">
            <a:avLst/>
          </a:prstGeom>
          <a:blipFill dpi="0" rotWithShape="1">
            <a:blip r:embed="rId3" cstate="print"/>
            <a:srcRect/>
            <a:tile tx="0" ty="0" sx="100000" sy="100000" flip="none" algn="tl"/>
          </a:blipFill>
          <a:ln w="9525">
            <a:solidFill>
              <a:schemeClr val="tx1"/>
            </a:solidFill>
            <a:miter lim="800000"/>
            <a:headEnd/>
            <a:tailEnd/>
          </a:ln>
        </p:spPr>
        <p:txBody>
          <a:bodyPr wrap="none" anchor="ctr"/>
          <a:lstStyle/>
          <a:p>
            <a:endParaRPr lang="en-US"/>
          </a:p>
        </p:txBody>
      </p:sp>
      <p:sp>
        <p:nvSpPr>
          <p:cNvPr id="5123" name="Text Box 3"/>
          <p:cNvSpPr txBox="1">
            <a:spLocks noChangeArrowheads="1"/>
          </p:cNvSpPr>
          <p:nvPr/>
        </p:nvSpPr>
        <p:spPr bwMode="auto">
          <a:xfrm>
            <a:off x="533400" y="3124200"/>
            <a:ext cx="8077200" cy="781050"/>
          </a:xfrm>
          <a:prstGeom prst="rect">
            <a:avLst/>
          </a:prstGeom>
          <a:solidFill>
            <a:schemeClr val="tx1"/>
          </a:solidFill>
          <a:ln w="19050">
            <a:solidFill>
              <a:schemeClr val="tx1"/>
            </a:solidFill>
            <a:miter lim="800000"/>
            <a:headEnd/>
            <a:tailEnd/>
          </a:ln>
        </p:spPr>
        <p:txBody>
          <a:bodyPr>
            <a:spAutoFit/>
          </a:bodyPr>
          <a:lstStyle/>
          <a:p>
            <a:pPr algn="ctr">
              <a:spcBef>
                <a:spcPct val="50000"/>
              </a:spcBef>
            </a:pPr>
            <a:endParaRPr lang="en-US" sz="4400"/>
          </a:p>
        </p:txBody>
      </p:sp>
      <p:sp>
        <p:nvSpPr>
          <p:cNvPr id="5124" name="Rectangle 4"/>
          <p:cNvSpPr>
            <a:spLocks noChangeArrowheads="1"/>
          </p:cNvSpPr>
          <p:nvPr/>
        </p:nvSpPr>
        <p:spPr bwMode="auto">
          <a:xfrm>
            <a:off x="533400" y="3124200"/>
            <a:ext cx="533400" cy="762000"/>
          </a:xfrm>
          <a:prstGeom prst="rect">
            <a:avLst/>
          </a:prstGeom>
          <a:solidFill>
            <a:schemeClr val="bg2"/>
          </a:solidFill>
          <a:ln w="9525">
            <a:solidFill>
              <a:schemeClr val="tx1"/>
            </a:solidFill>
            <a:miter lim="800000"/>
            <a:headEnd/>
            <a:tailEnd/>
          </a:ln>
        </p:spPr>
        <p:txBody>
          <a:bodyPr wrap="none" anchor="ctr"/>
          <a:lstStyle/>
          <a:p>
            <a:endParaRPr lang="en-US"/>
          </a:p>
        </p:txBody>
      </p:sp>
      <p:sp>
        <p:nvSpPr>
          <p:cNvPr id="5125" name="Rectangle 5"/>
          <p:cNvSpPr>
            <a:spLocks noChangeArrowheads="1"/>
          </p:cNvSpPr>
          <p:nvPr/>
        </p:nvSpPr>
        <p:spPr bwMode="auto">
          <a:xfrm>
            <a:off x="1066800" y="3124200"/>
            <a:ext cx="990600" cy="762000"/>
          </a:xfrm>
          <a:prstGeom prst="rect">
            <a:avLst/>
          </a:prstGeom>
          <a:solidFill>
            <a:schemeClr val="accent2"/>
          </a:solidFill>
          <a:ln w="9525">
            <a:solidFill>
              <a:schemeClr val="tx1"/>
            </a:solidFill>
            <a:miter lim="800000"/>
            <a:headEnd/>
            <a:tailEnd/>
          </a:ln>
        </p:spPr>
        <p:txBody>
          <a:bodyPr wrap="none" anchor="ctr"/>
          <a:lstStyle/>
          <a:p>
            <a:endParaRPr lang="en-US"/>
          </a:p>
        </p:txBody>
      </p:sp>
      <p:sp>
        <p:nvSpPr>
          <p:cNvPr id="5126" name="AutoShape 6"/>
          <p:cNvSpPr>
            <a:spLocks noChangeArrowheads="1"/>
          </p:cNvSpPr>
          <p:nvPr/>
        </p:nvSpPr>
        <p:spPr bwMode="auto">
          <a:xfrm>
            <a:off x="381000" y="4495800"/>
            <a:ext cx="3124200" cy="1981200"/>
          </a:xfrm>
          <a:prstGeom prst="wedgeRectCallout">
            <a:avLst>
              <a:gd name="adj1" fmla="val -17329"/>
              <a:gd name="adj2" fmla="val -76764"/>
            </a:avLst>
          </a:prstGeom>
          <a:solidFill>
            <a:srgbClr val="FF0066"/>
          </a:solidFill>
          <a:ln w="9525">
            <a:solidFill>
              <a:schemeClr val="tx1"/>
            </a:solidFill>
            <a:miter lim="800000"/>
            <a:headEnd/>
            <a:tailEnd/>
          </a:ln>
        </p:spPr>
        <p:txBody>
          <a:bodyPr/>
          <a:lstStyle/>
          <a:p>
            <a:pPr algn="ctr"/>
            <a:r>
              <a:rPr lang="en-US" sz="2200" b="1" dirty="0" smtClean="0">
                <a:latin typeface="Arial Narrow" pitchFamily="34" charset="0"/>
              </a:rPr>
              <a:t>You went to school! </a:t>
            </a:r>
          </a:p>
          <a:p>
            <a:pPr algn="ctr"/>
            <a:r>
              <a:rPr lang="en-US" sz="2200" b="1" dirty="0" smtClean="0">
                <a:latin typeface="Arial Narrow" pitchFamily="34" charset="0"/>
              </a:rPr>
              <a:t>You went K-12 and were involved in many activities. Maybe you went on to get a degree.</a:t>
            </a:r>
            <a:endParaRPr lang="en-US" sz="2200" dirty="0">
              <a:latin typeface="Book Antiqua" pitchFamily="18" charset="0"/>
            </a:endParaRPr>
          </a:p>
        </p:txBody>
      </p:sp>
      <p:sp>
        <p:nvSpPr>
          <p:cNvPr id="5127" name="AutoShape 7"/>
          <p:cNvSpPr>
            <a:spLocks noChangeArrowheads="1"/>
          </p:cNvSpPr>
          <p:nvPr/>
        </p:nvSpPr>
        <p:spPr bwMode="auto">
          <a:xfrm>
            <a:off x="1447800" y="1828800"/>
            <a:ext cx="2971800" cy="1066800"/>
          </a:xfrm>
          <a:prstGeom prst="wedgeRectCallout">
            <a:avLst>
              <a:gd name="adj1" fmla="val 24838"/>
              <a:gd name="adj2" fmla="val 66963"/>
            </a:avLst>
          </a:prstGeom>
          <a:solidFill>
            <a:schemeClr val="accent3">
              <a:lumMod val="60000"/>
              <a:lumOff val="40000"/>
            </a:schemeClr>
          </a:solidFill>
          <a:ln w="9525">
            <a:solidFill>
              <a:schemeClr val="tx1"/>
            </a:solidFill>
            <a:miter lim="800000"/>
            <a:headEnd/>
            <a:tailEnd/>
          </a:ln>
        </p:spPr>
        <p:txBody>
          <a:bodyPr/>
          <a:lstStyle/>
          <a:p>
            <a:pPr algn="ctr"/>
            <a:r>
              <a:rPr lang="en-US" sz="2400" b="1" dirty="0" smtClean="0">
                <a:latin typeface="Arial Narrow" pitchFamily="34" charset="0"/>
              </a:rPr>
              <a:t>You met and married:</a:t>
            </a:r>
          </a:p>
          <a:p>
            <a:pPr algn="ctr"/>
            <a:r>
              <a:rPr lang="en-US" sz="2400" b="1" dirty="0" smtClean="0">
                <a:latin typeface="Arial Narrow" pitchFamily="34" charset="0"/>
              </a:rPr>
              <a:t>Mr./Miss Right.</a:t>
            </a:r>
            <a:endParaRPr lang="en-US" sz="2400" b="1" dirty="0">
              <a:latin typeface="Arial Narrow" pitchFamily="34" charset="0"/>
            </a:endParaRPr>
          </a:p>
        </p:txBody>
      </p:sp>
      <p:sp>
        <p:nvSpPr>
          <p:cNvPr id="5128" name="Rectangle 8"/>
          <p:cNvSpPr>
            <a:spLocks noChangeArrowheads="1"/>
          </p:cNvSpPr>
          <p:nvPr/>
        </p:nvSpPr>
        <p:spPr bwMode="auto">
          <a:xfrm>
            <a:off x="3200400" y="3124200"/>
            <a:ext cx="1143000" cy="762000"/>
          </a:xfrm>
          <a:prstGeom prst="rect">
            <a:avLst/>
          </a:prstGeom>
          <a:solidFill>
            <a:srgbClr val="FFFF99"/>
          </a:solidFill>
          <a:ln w="9525">
            <a:solidFill>
              <a:schemeClr val="tx1"/>
            </a:solidFill>
            <a:miter lim="800000"/>
            <a:headEnd/>
            <a:tailEnd/>
          </a:ln>
        </p:spPr>
        <p:txBody>
          <a:bodyPr wrap="none" anchor="ctr"/>
          <a:lstStyle/>
          <a:p>
            <a:endParaRPr lang="en-US"/>
          </a:p>
        </p:txBody>
      </p:sp>
      <p:sp>
        <p:nvSpPr>
          <p:cNvPr id="5129" name="AutoShape 9"/>
          <p:cNvSpPr>
            <a:spLocks noChangeArrowheads="1"/>
          </p:cNvSpPr>
          <p:nvPr/>
        </p:nvSpPr>
        <p:spPr bwMode="auto">
          <a:xfrm>
            <a:off x="304800" y="152400"/>
            <a:ext cx="2514600" cy="1600200"/>
          </a:xfrm>
          <a:prstGeom prst="wedgeRectCallout">
            <a:avLst>
              <a:gd name="adj1" fmla="val -30995"/>
              <a:gd name="adj2" fmla="val 129662"/>
            </a:avLst>
          </a:prstGeom>
          <a:solidFill>
            <a:srgbClr val="DDDDDD"/>
          </a:solidFill>
          <a:ln w="9525">
            <a:solidFill>
              <a:schemeClr val="tx1"/>
            </a:solidFill>
            <a:miter lim="800000"/>
            <a:headEnd/>
            <a:tailEnd/>
          </a:ln>
        </p:spPr>
        <p:txBody>
          <a:bodyPr/>
          <a:lstStyle/>
          <a:p>
            <a:pPr algn="ctr"/>
            <a:r>
              <a:rPr lang="en-US" sz="2000" b="1" dirty="0" smtClean="0">
                <a:latin typeface="Arial Narrow" pitchFamily="34" charset="0"/>
              </a:rPr>
              <a:t>You were born. </a:t>
            </a:r>
          </a:p>
          <a:p>
            <a:pPr algn="ctr"/>
            <a:r>
              <a:rPr lang="en-US" sz="2000" b="1" dirty="0" smtClean="0">
                <a:latin typeface="Arial Narrow" pitchFamily="34" charset="0"/>
              </a:rPr>
              <a:t>____-____-____</a:t>
            </a:r>
          </a:p>
          <a:p>
            <a:pPr algn="ctr"/>
            <a:r>
              <a:rPr lang="en-US" sz="2000" b="1" dirty="0" smtClean="0">
                <a:latin typeface="Arial Narrow" pitchFamily="34" charset="0"/>
              </a:rPr>
              <a:t>Lived a carefree, innocent life.</a:t>
            </a:r>
          </a:p>
          <a:p>
            <a:pPr algn="ctr"/>
            <a:endParaRPr lang="en-US" sz="2000" dirty="0"/>
          </a:p>
        </p:txBody>
      </p:sp>
      <p:sp>
        <p:nvSpPr>
          <p:cNvPr id="5130" name="AutoShape 10"/>
          <p:cNvSpPr>
            <a:spLocks noChangeArrowheads="1"/>
          </p:cNvSpPr>
          <p:nvPr/>
        </p:nvSpPr>
        <p:spPr bwMode="auto">
          <a:xfrm>
            <a:off x="6477000" y="4495800"/>
            <a:ext cx="2362200" cy="1981200"/>
          </a:xfrm>
          <a:prstGeom prst="wedgeRectCallout">
            <a:avLst>
              <a:gd name="adj1" fmla="val 22917"/>
              <a:gd name="adj2" fmla="val -75162"/>
            </a:avLst>
          </a:prstGeom>
          <a:solidFill>
            <a:srgbClr val="00B0F0"/>
          </a:solidFill>
          <a:ln w="9525">
            <a:solidFill>
              <a:schemeClr val="tx1"/>
            </a:solidFill>
            <a:miter lim="800000"/>
            <a:headEnd/>
            <a:tailEnd/>
          </a:ln>
        </p:spPr>
        <p:txBody>
          <a:bodyPr/>
          <a:lstStyle/>
          <a:p>
            <a:pPr algn="ctr"/>
            <a:r>
              <a:rPr lang="en-US" sz="2100" b="1" dirty="0" smtClean="0">
                <a:latin typeface="Arial Narrow" pitchFamily="34" charset="0"/>
              </a:rPr>
              <a:t>You retired,</a:t>
            </a:r>
          </a:p>
          <a:p>
            <a:pPr algn="ctr"/>
            <a:r>
              <a:rPr lang="en-US" sz="2100" b="1" dirty="0" smtClean="0">
                <a:latin typeface="Arial Narrow" pitchFamily="34" charset="0"/>
              </a:rPr>
              <a:t>  enjoying (holding on) to the last few years, months, days.</a:t>
            </a:r>
            <a:br>
              <a:rPr lang="en-US" sz="2100" b="1" dirty="0" smtClean="0">
                <a:latin typeface="Arial Narrow" pitchFamily="34" charset="0"/>
              </a:rPr>
            </a:br>
            <a:r>
              <a:rPr lang="en-US" sz="2100" b="1" dirty="0" smtClean="0">
                <a:latin typeface="Arial Narrow" pitchFamily="34" charset="0"/>
              </a:rPr>
              <a:t> </a:t>
            </a:r>
            <a:r>
              <a:rPr lang="en-US" sz="2100" dirty="0" smtClean="0">
                <a:latin typeface="Arial Narrow" pitchFamily="34" charset="0"/>
              </a:rPr>
              <a:t>____-____ -____ </a:t>
            </a:r>
            <a:endParaRPr lang="en-US" sz="2100" dirty="0">
              <a:latin typeface="Arial Narrow" pitchFamily="34" charset="0"/>
            </a:endParaRPr>
          </a:p>
        </p:txBody>
      </p:sp>
      <p:sp>
        <p:nvSpPr>
          <p:cNvPr id="5131" name="Rectangle 11"/>
          <p:cNvSpPr>
            <a:spLocks noChangeArrowheads="1"/>
          </p:cNvSpPr>
          <p:nvPr/>
        </p:nvSpPr>
        <p:spPr bwMode="auto">
          <a:xfrm>
            <a:off x="4343400" y="3124200"/>
            <a:ext cx="1143000" cy="762000"/>
          </a:xfrm>
          <a:prstGeom prst="rect">
            <a:avLst/>
          </a:prstGeom>
          <a:solidFill>
            <a:srgbClr val="99FFCC"/>
          </a:solidFill>
          <a:ln w="9525">
            <a:solidFill>
              <a:schemeClr val="tx1"/>
            </a:solidFill>
            <a:miter lim="800000"/>
            <a:headEnd/>
            <a:tailEnd/>
          </a:ln>
        </p:spPr>
        <p:txBody>
          <a:bodyPr wrap="none" anchor="ctr"/>
          <a:lstStyle/>
          <a:p>
            <a:pPr algn="ctr"/>
            <a:endParaRPr lang="en-US">
              <a:solidFill>
                <a:schemeClr val="bg1"/>
              </a:solidFill>
            </a:endParaRPr>
          </a:p>
        </p:txBody>
      </p:sp>
      <p:sp>
        <p:nvSpPr>
          <p:cNvPr id="5132" name="AutoShape 12"/>
          <p:cNvSpPr>
            <a:spLocks noChangeArrowheads="1"/>
          </p:cNvSpPr>
          <p:nvPr/>
        </p:nvSpPr>
        <p:spPr bwMode="auto">
          <a:xfrm>
            <a:off x="2895600" y="152400"/>
            <a:ext cx="2971800" cy="1600200"/>
          </a:xfrm>
          <a:prstGeom prst="wedgeRectCallout">
            <a:avLst>
              <a:gd name="adj1" fmla="val 12713"/>
              <a:gd name="adj2" fmla="val 131546"/>
            </a:avLst>
          </a:prstGeom>
          <a:solidFill>
            <a:srgbClr val="FFC000"/>
          </a:solidFill>
          <a:ln w="9525">
            <a:solidFill>
              <a:schemeClr val="tx1"/>
            </a:solidFill>
            <a:miter lim="800000"/>
            <a:headEnd/>
            <a:tailEnd/>
          </a:ln>
        </p:spPr>
        <p:txBody>
          <a:bodyPr/>
          <a:lstStyle/>
          <a:p>
            <a:pPr algn="ctr"/>
            <a:r>
              <a:rPr lang="en-US" sz="2000" b="1" dirty="0" smtClean="0">
                <a:latin typeface="Arial Narrow" pitchFamily="34" charset="0"/>
              </a:rPr>
              <a:t>You had ___children:</a:t>
            </a:r>
          </a:p>
          <a:p>
            <a:pPr algn="ctr"/>
            <a:r>
              <a:rPr lang="en-US" sz="2000" b="1" dirty="0" smtClean="0">
                <a:latin typeface="Arial Narrow" pitchFamily="34" charset="0"/>
              </a:rPr>
              <a:t>You never understood your parents’ love until you had your own children.</a:t>
            </a:r>
            <a:endParaRPr lang="en-US" sz="2000" b="1" dirty="0">
              <a:latin typeface="Arial Narrow" pitchFamily="34" charset="0"/>
            </a:endParaRPr>
          </a:p>
        </p:txBody>
      </p:sp>
      <p:sp>
        <p:nvSpPr>
          <p:cNvPr id="5133" name="Rectangle 13"/>
          <p:cNvSpPr>
            <a:spLocks noChangeArrowheads="1"/>
          </p:cNvSpPr>
          <p:nvPr/>
        </p:nvSpPr>
        <p:spPr bwMode="auto">
          <a:xfrm>
            <a:off x="2057400" y="3124200"/>
            <a:ext cx="1143000" cy="762000"/>
          </a:xfrm>
          <a:prstGeom prst="rect">
            <a:avLst/>
          </a:prstGeom>
          <a:solidFill>
            <a:schemeClr val="folHlink"/>
          </a:solidFill>
          <a:ln w="9525">
            <a:solidFill>
              <a:schemeClr val="tx1"/>
            </a:solidFill>
            <a:miter lim="800000"/>
            <a:headEnd/>
            <a:tailEnd/>
          </a:ln>
        </p:spPr>
        <p:txBody>
          <a:bodyPr wrap="none" anchor="ctr"/>
          <a:lstStyle/>
          <a:p>
            <a:pPr algn="ctr"/>
            <a:endParaRPr lang="en-US">
              <a:solidFill>
                <a:schemeClr val="bg1"/>
              </a:solidFill>
            </a:endParaRPr>
          </a:p>
        </p:txBody>
      </p:sp>
      <p:sp>
        <p:nvSpPr>
          <p:cNvPr id="5134" name="AutoShape 14"/>
          <p:cNvSpPr>
            <a:spLocks noChangeArrowheads="1"/>
          </p:cNvSpPr>
          <p:nvPr/>
        </p:nvSpPr>
        <p:spPr bwMode="auto">
          <a:xfrm>
            <a:off x="3581400" y="4495800"/>
            <a:ext cx="2819400" cy="1981200"/>
          </a:xfrm>
          <a:prstGeom prst="wedgeRectCallout">
            <a:avLst>
              <a:gd name="adj1" fmla="val -75676"/>
              <a:gd name="adj2" fmla="val -76843"/>
            </a:avLst>
          </a:prstGeom>
          <a:solidFill>
            <a:schemeClr val="accent1">
              <a:lumMod val="60000"/>
              <a:lumOff val="40000"/>
            </a:schemeClr>
          </a:solidFill>
          <a:ln w="9525">
            <a:solidFill>
              <a:schemeClr val="tx1"/>
            </a:solidFill>
            <a:miter lim="800000"/>
            <a:headEnd/>
            <a:tailEnd/>
          </a:ln>
        </p:spPr>
        <p:txBody>
          <a:bodyPr/>
          <a:lstStyle/>
          <a:p>
            <a:pPr algn="ctr"/>
            <a:r>
              <a:rPr lang="en-US" sz="2400" b="1" dirty="0" smtClean="0">
                <a:latin typeface="Arial Narrow" pitchFamily="34" charset="0"/>
              </a:rPr>
              <a:t>You went to work,</a:t>
            </a:r>
          </a:p>
          <a:p>
            <a:pPr algn="ctr"/>
            <a:r>
              <a:rPr lang="en-US" sz="2400" b="1" dirty="0" smtClean="0">
                <a:latin typeface="Arial Narrow" pitchFamily="34" charset="0"/>
              </a:rPr>
              <a:t>bought your first car, rented your first apartment, cooked your first meal. </a:t>
            </a:r>
          </a:p>
          <a:p>
            <a:pPr algn="ctr"/>
            <a:endParaRPr lang="en-US" sz="2000" dirty="0">
              <a:latin typeface="Book Antiqua" pitchFamily="18" charset="0"/>
            </a:endParaRPr>
          </a:p>
        </p:txBody>
      </p:sp>
      <p:sp>
        <p:nvSpPr>
          <p:cNvPr id="5135" name="Rectangle 15"/>
          <p:cNvSpPr>
            <a:spLocks noChangeArrowheads="1"/>
          </p:cNvSpPr>
          <p:nvPr/>
        </p:nvSpPr>
        <p:spPr bwMode="auto">
          <a:xfrm>
            <a:off x="5410200" y="3124200"/>
            <a:ext cx="2667000" cy="762000"/>
          </a:xfrm>
          <a:prstGeom prst="rect">
            <a:avLst/>
          </a:prstGeom>
          <a:solidFill>
            <a:schemeClr val="hlink"/>
          </a:solidFill>
          <a:ln w="9525">
            <a:solidFill>
              <a:schemeClr val="tx1"/>
            </a:solidFill>
            <a:miter lim="800000"/>
            <a:headEnd/>
            <a:tailEnd/>
          </a:ln>
        </p:spPr>
        <p:txBody>
          <a:bodyPr wrap="none" anchor="ctr"/>
          <a:lstStyle/>
          <a:p>
            <a:pPr algn="ctr"/>
            <a:endParaRPr lang="en-US">
              <a:solidFill>
                <a:schemeClr val="bg1"/>
              </a:solidFill>
            </a:endParaRPr>
          </a:p>
        </p:txBody>
      </p:sp>
      <p:sp>
        <p:nvSpPr>
          <p:cNvPr id="5136" name="Rectangle 18"/>
          <p:cNvSpPr>
            <a:spLocks noChangeArrowheads="1"/>
          </p:cNvSpPr>
          <p:nvPr/>
        </p:nvSpPr>
        <p:spPr bwMode="auto">
          <a:xfrm>
            <a:off x="3124200" y="3733800"/>
            <a:ext cx="4953000" cy="76200"/>
          </a:xfrm>
          <a:prstGeom prst="rect">
            <a:avLst/>
          </a:prstGeom>
          <a:solidFill>
            <a:schemeClr val="folHlink"/>
          </a:solidFill>
          <a:ln w="9525">
            <a:noFill/>
            <a:miter lim="800000"/>
            <a:headEnd/>
            <a:tailEnd/>
          </a:ln>
        </p:spPr>
        <p:txBody>
          <a:bodyPr wrap="none" anchor="ctr"/>
          <a:lstStyle/>
          <a:p>
            <a:endParaRPr lang="en-US"/>
          </a:p>
        </p:txBody>
      </p:sp>
      <p:sp>
        <p:nvSpPr>
          <p:cNvPr id="5137" name="Rectangle 21"/>
          <p:cNvSpPr>
            <a:spLocks noChangeArrowheads="1"/>
          </p:cNvSpPr>
          <p:nvPr/>
        </p:nvSpPr>
        <p:spPr bwMode="auto">
          <a:xfrm>
            <a:off x="8077200" y="3124200"/>
            <a:ext cx="533400" cy="762000"/>
          </a:xfrm>
          <a:prstGeom prst="rect">
            <a:avLst/>
          </a:prstGeom>
          <a:solidFill>
            <a:schemeClr val="bg2"/>
          </a:solidFill>
          <a:ln w="9525">
            <a:solidFill>
              <a:schemeClr val="tx1"/>
            </a:solidFill>
            <a:miter lim="800000"/>
            <a:headEnd/>
            <a:tailEnd/>
          </a:ln>
        </p:spPr>
        <p:txBody>
          <a:bodyPr wrap="none" anchor="ctr"/>
          <a:lstStyle/>
          <a:p>
            <a:endParaRPr lang="en-US"/>
          </a:p>
        </p:txBody>
      </p:sp>
      <p:sp>
        <p:nvSpPr>
          <p:cNvPr id="5138" name="AutoShape 22"/>
          <p:cNvSpPr>
            <a:spLocks noChangeArrowheads="1"/>
          </p:cNvSpPr>
          <p:nvPr/>
        </p:nvSpPr>
        <p:spPr bwMode="auto">
          <a:xfrm>
            <a:off x="5943600" y="152400"/>
            <a:ext cx="2895600" cy="1981200"/>
          </a:xfrm>
          <a:prstGeom prst="wedgeRectCallout">
            <a:avLst>
              <a:gd name="adj1" fmla="val -23574"/>
              <a:gd name="adj2" fmla="val 94870"/>
            </a:avLst>
          </a:prstGeom>
          <a:solidFill>
            <a:srgbClr val="FFFF99"/>
          </a:solidFill>
          <a:ln w="9525">
            <a:solidFill>
              <a:schemeClr val="tx1"/>
            </a:solidFill>
            <a:miter lim="800000"/>
            <a:headEnd/>
            <a:tailEnd/>
          </a:ln>
        </p:spPr>
        <p:txBody>
          <a:bodyPr/>
          <a:lstStyle/>
          <a:p>
            <a:pPr algn="ctr"/>
            <a:r>
              <a:rPr lang="en-US" sz="2400" b="1" dirty="0" smtClean="0">
                <a:latin typeface="Arial Narrow" pitchFamily="34" charset="0"/>
              </a:rPr>
              <a:t>You lived, loved, labored, and laughed, through the good and bad times.</a:t>
            </a:r>
            <a:endParaRPr lang="en-US" sz="2400" b="1" dirty="0">
              <a:latin typeface="Arial Narrow" pitchFamily="34" charset="0"/>
            </a:endParaRPr>
          </a:p>
        </p:txBody>
      </p:sp>
      <p:sp>
        <p:nvSpPr>
          <p:cNvPr id="11288" name="AutoShape 24"/>
          <p:cNvSpPr>
            <a:spLocks noChangeArrowheads="1"/>
          </p:cNvSpPr>
          <p:nvPr/>
        </p:nvSpPr>
        <p:spPr bwMode="auto">
          <a:xfrm>
            <a:off x="304800" y="152400"/>
            <a:ext cx="2514600" cy="1600200"/>
          </a:xfrm>
          <a:prstGeom prst="wedgeRectCallout">
            <a:avLst>
              <a:gd name="adj1" fmla="val -20708"/>
              <a:gd name="adj2" fmla="val 129662"/>
            </a:avLst>
          </a:prstGeom>
          <a:solidFill>
            <a:schemeClr val="bg2"/>
          </a:solidFill>
          <a:ln w="9525">
            <a:solidFill>
              <a:schemeClr val="tx1"/>
            </a:solidFill>
            <a:miter lim="800000"/>
            <a:headEnd/>
            <a:tailEnd/>
          </a:ln>
        </p:spPr>
        <p:txBody>
          <a:bodyPr/>
          <a:lstStyle/>
          <a:p>
            <a:pPr algn="ctr"/>
            <a:r>
              <a:rPr lang="en-US" sz="2200" b="1" dirty="0" smtClean="0">
                <a:latin typeface="Arial Narrow" pitchFamily="34" charset="0"/>
              </a:rPr>
              <a:t>You were born innocent before God.</a:t>
            </a:r>
            <a:r>
              <a:rPr lang="en-US" sz="2000" b="1" dirty="0" smtClean="0">
                <a:latin typeface="Arial Narrow" pitchFamily="34" charset="0"/>
              </a:rPr>
              <a:t> ____-____-____</a:t>
            </a:r>
          </a:p>
          <a:p>
            <a:pPr algn="ctr"/>
            <a:r>
              <a:rPr lang="en-US" sz="2000" b="1" i="1" dirty="0" smtClean="0">
                <a:solidFill>
                  <a:srgbClr val="FF0066"/>
                </a:solidFill>
                <a:latin typeface="Arial Narrow" pitchFamily="34" charset="0"/>
              </a:rPr>
              <a:t>(Romans 9:11)</a:t>
            </a:r>
            <a:br>
              <a:rPr lang="en-US" sz="2000" b="1" i="1" dirty="0" smtClean="0">
                <a:solidFill>
                  <a:srgbClr val="FF0066"/>
                </a:solidFill>
                <a:latin typeface="Arial Narrow" pitchFamily="34" charset="0"/>
              </a:rPr>
            </a:br>
            <a:r>
              <a:rPr lang="en-US" sz="2000" b="1" i="1" dirty="0" smtClean="0">
                <a:solidFill>
                  <a:srgbClr val="FF0066"/>
                </a:solidFill>
                <a:latin typeface="Arial Narrow" pitchFamily="34" charset="0"/>
              </a:rPr>
              <a:t>(Matthew 18:1-4)</a:t>
            </a:r>
            <a:endParaRPr lang="en-US" sz="2000" i="1" dirty="0">
              <a:solidFill>
                <a:srgbClr val="FF0000"/>
              </a:solidFill>
              <a:latin typeface="Book Antiqua" pitchFamily="18" charset="0"/>
            </a:endParaRPr>
          </a:p>
        </p:txBody>
      </p:sp>
      <p:sp>
        <p:nvSpPr>
          <p:cNvPr id="5140" name="Rectangle 20"/>
          <p:cNvSpPr>
            <a:spLocks noChangeArrowheads="1"/>
          </p:cNvSpPr>
          <p:nvPr/>
        </p:nvSpPr>
        <p:spPr bwMode="auto">
          <a:xfrm>
            <a:off x="8001000" y="3505200"/>
            <a:ext cx="609600" cy="76200"/>
          </a:xfrm>
          <a:prstGeom prst="rect">
            <a:avLst/>
          </a:prstGeom>
          <a:solidFill>
            <a:schemeClr val="hlink"/>
          </a:solidFill>
          <a:ln w="9525">
            <a:noFill/>
            <a:miter lim="800000"/>
            <a:headEnd/>
            <a:tailEnd/>
          </a:ln>
        </p:spPr>
        <p:txBody>
          <a:bodyPr wrap="none" anchor="ctr"/>
          <a:lstStyle/>
          <a:p>
            <a:endParaRPr lang="en-US"/>
          </a:p>
        </p:txBody>
      </p:sp>
      <p:sp>
        <p:nvSpPr>
          <p:cNvPr id="5141" name="Rectangle 16"/>
          <p:cNvSpPr>
            <a:spLocks noChangeArrowheads="1"/>
          </p:cNvSpPr>
          <p:nvPr/>
        </p:nvSpPr>
        <p:spPr bwMode="auto">
          <a:xfrm>
            <a:off x="5334000" y="3581400"/>
            <a:ext cx="3276600" cy="76200"/>
          </a:xfrm>
          <a:prstGeom prst="rect">
            <a:avLst/>
          </a:prstGeom>
          <a:solidFill>
            <a:srgbClr val="99FFCC"/>
          </a:solidFill>
          <a:ln w="9525">
            <a:noFill/>
            <a:miter lim="800000"/>
            <a:headEnd/>
            <a:tailEnd/>
          </a:ln>
        </p:spPr>
        <p:txBody>
          <a:bodyPr wrap="none" anchor="ctr"/>
          <a:lstStyle/>
          <a:p>
            <a:endParaRPr lang="en-US"/>
          </a:p>
        </p:txBody>
      </p:sp>
      <p:sp>
        <p:nvSpPr>
          <p:cNvPr id="5142" name="Rectangle 17"/>
          <p:cNvSpPr>
            <a:spLocks noChangeArrowheads="1"/>
          </p:cNvSpPr>
          <p:nvPr/>
        </p:nvSpPr>
        <p:spPr bwMode="auto">
          <a:xfrm>
            <a:off x="4267200" y="3657600"/>
            <a:ext cx="4343400" cy="76200"/>
          </a:xfrm>
          <a:prstGeom prst="rect">
            <a:avLst/>
          </a:prstGeom>
          <a:solidFill>
            <a:srgbClr val="FFFF99"/>
          </a:solidFill>
          <a:ln w="9525">
            <a:noFill/>
            <a:miter lim="800000"/>
            <a:headEnd/>
            <a:tailEnd/>
          </a:ln>
        </p:spPr>
        <p:txBody>
          <a:bodyPr wrap="none" anchor="ctr"/>
          <a:lstStyle/>
          <a:p>
            <a:endParaRPr lang="en-US"/>
          </a:p>
        </p:txBody>
      </p:sp>
      <p:sp>
        <p:nvSpPr>
          <p:cNvPr id="5143" name="Rectangle 19"/>
          <p:cNvSpPr>
            <a:spLocks noChangeArrowheads="1"/>
          </p:cNvSpPr>
          <p:nvPr/>
        </p:nvSpPr>
        <p:spPr bwMode="auto">
          <a:xfrm>
            <a:off x="1905000" y="3810000"/>
            <a:ext cx="6705600" cy="76200"/>
          </a:xfrm>
          <a:prstGeom prst="rect">
            <a:avLst/>
          </a:prstGeom>
          <a:solidFill>
            <a:schemeClr val="accent2"/>
          </a:solidFill>
          <a:ln w="9525">
            <a:noFill/>
            <a:miter lim="800000"/>
            <a:headEnd/>
            <a:tailEnd/>
          </a:ln>
        </p:spPr>
        <p:txBody>
          <a:bodyPr wrap="none" anchor="ctr"/>
          <a:lstStyle/>
          <a:p>
            <a:endParaRPr lang="en-US"/>
          </a:p>
        </p:txBody>
      </p:sp>
      <p:sp>
        <p:nvSpPr>
          <p:cNvPr id="26" name="TextBox 25"/>
          <p:cNvSpPr txBox="1"/>
          <p:nvPr/>
        </p:nvSpPr>
        <p:spPr>
          <a:xfrm>
            <a:off x="533400" y="3055203"/>
            <a:ext cx="8077200" cy="830997"/>
          </a:xfrm>
          <a:prstGeom prst="rect">
            <a:avLst/>
          </a:prstGeom>
          <a:solidFill>
            <a:schemeClr val="bg1"/>
          </a:solidFill>
          <a:ln>
            <a:solidFill>
              <a:schemeClr val="tx1"/>
            </a:solidFill>
          </a:ln>
        </p:spPr>
        <p:txBody>
          <a:bodyPr wrap="square" rtlCol="0">
            <a:spAutoFit/>
          </a:bodyPr>
          <a:lstStyle/>
          <a:p>
            <a:pPr algn="ctr"/>
            <a:r>
              <a:rPr lang="en-US" sz="4800" b="1" dirty="0" smtClean="0">
                <a:latin typeface="Brush Script MT" pitchFamily="66" charset="0"/>
              </a:rPr>
              <a:t>During Your Life, Where was God?</a:t>
            </a:r>
            <a:endParaRPr lang="en-US" sz="4800" b="1" dirty="0">
              <a:latin typeface="Brush Script MT" pitchFamily="66" charset="0"/>
            </a:endParaRPr>
          </a:p>
        </p:txBody>
      </p:sp>
      <p:sp>
        <p:nvSpPr>
          <p:cNvPr id="25" name="AutoShape 20"/>
          <p:cNvSpPr>
            <a:spLocks noChangeArrowheads="1"/>
          </p:cNvSpPr>
          <p:nvPr/>
        </p:nvSpPr>
        <p:spPr bwMode="auto">
          <a:xfrm>
            <a:off x="685800" y="4572000"/>
            <a:ext cx="2514600" cy="1600200"/>
          </a:xfrm>
          <a:prstGeom prst="wedgeRectCallout">
            <a:avLst>
              <a:gd name="adj1" fmla="val -20204"/>
              <a:gd name="adj2" fmla="val -96431"/>
            </a:avLst>
          </a:prstGeom>
          <a:solidFill>
            <a:schemeClr val="tx1"/>
          </a:solidFill>
          <a:ln w="28575">
            <a:solidFill>
              <a:schemeClr val="bg1"/>
            </a:solidFill>
            <a:miter lim="800000"/>
            <a:headEnd/>
            <a:tailEnd/>
          </a:ln>
        </p:spPr>
        <p:txBody>
          <a:bodyPr/>
          <a:lstStyle/>
          <a:p>
            <a:pPr algn="ctr"/>
            <a:r>
              <a:rPr lang="en-US" sz="2000" b="1" dirty="0" smtClean="0">
                <a:solidFill>
                  <a:schemeClr val="bg1"/>
                </a:solidFill>
                <a:latin typeface="Arial Narrow" pitchFamily="34" charset="0"/>
              </a:rPr>
              <a:t>You separated yourself from God</a:t>
            </a:r>
          </a:p>
          <a:p>
            <a:pPr algn="ctr"/>
            <a:r>
              <a:rPr lang="en-US" sz="2000" b="1" i="1" dirty="0" smtClean="0">
                <a:solidFill>
                  <a:srgbClr val="FF0066"/>
                </a:solidFill>
                <a:latin typeface="Arial Narrow" pitchFamily="34" charset="0"/>
              </a:rPr>
              <a:t>(Isaiah 59:1-2)</a:t>
            </a:r>
          </a:p>
          <a:p>
            <a:pPr algn="ctr"/>
            <a:r>
              <a:rPr lang="en-US" sz="2000" b="1" i="1" dirty="0" smtClean="0">
                <a:solidFill>
                  <a:srgbClr val="FF0066"/>
                </a:solidFill>
                <a:latin typeface="Arial Narrow" pitchFamily="34" charset="0"/>
              </a:rPr>
              <a:t>(James 1:13-14)</a:t>
            </a:r>
          </a:p>
          <a:p>
            <a:pPr algn="ctr"/>
            <a:r>
              <a:rPr lang="en-US" sz="2000" b="1" i="1" dirty="0" smtClean="0">
                <a:solidFill>
                  <a:srgbClr val="FF0066"/>
                </a:solidFill>
                <a:latin typeface="Arial Narrow" pitchFamily="34" charset="0"/>
              </a:rPr>
              <a:t>(Romans 3:23)</a:t>
            </a:r>
            <a:endParaRPr lang="en-US" sz="2000" b="1" i="1" dirty="0">
              <a:solidFill>
                <a:srgbClr val="FF0000"/>
              </a:solidFill>
              <a:latin typeface="Book Antiqua" pitchFamily="18" charset="0"/>
            </a:endParaRPr>
          </a:p>
        </p:txBody>
      </p:sp>
      <p:sp>
        <p:nvSpPr>
          <p:cNvPr id="27" name="AutoShape 21"/>
          <p:cNvSpPr>
            <a:spLocks noChangeArrowheads="1"/>
          </p:cNvSpPr>
          <p:nvPr/>
        </p:nvSpPr>
        <p:spPr bwMode="auto">
          <a:xfrm>
            <a:off x="3733800" y="4648200"/>
            <a:ext cx="2514600" cy="1676400"/>
          </a:xfrm>
          <a:prstGeom prst="wedgeRectCallout">
            <a:avLst>
              <a:gd name="adj1" fmla="val -72602"/>
              <a:gd name="adj2" fmla="val -91384"/>
            </a:avLst>
          </a:prstGeom>
          <a:solidFill>
            <a:schemeClr val="folHlink"/>
          </a:solidFill>
          <a:ln w="9525">
            <a:solidFill>
              <a:schemeClr val="tx1"/>
            </a:solidFill>
            <a:miter lim="800000"/>
            <a:headEnd/>
            <a:tailEnd/>
          </a:ln>
        </p:spPr>
        <p:txBody>
          <a:bodyPr/>
          <a:lstStyle/>
          <a:p>
            <a:pPr algn="ctr"/>
            <a:r>
              <a:rPr lang="en-US" sz="2000" b="1" dirty="0" smtClean="0">
                <a:solidFill>
                  <a:schemeClr val="bg1"/>
                </a:solidFill>
                <a:latin typeface="Arial Narrow" pitchFamily="34" charset="0"/>
                <a:cs typeface="Arial" pitchFamily="34" charset="0"/>
              </a:rPr>
              <a:t>Where was God when you went out on your own?</a:t>
            </a:r>
          </a:p>
          <a:p>
            <a:pPr algn="ctr"/>
            <a:r>
              <a:rPr lang="en-US" sz="2000" b="1" i="1" dirty="0" smtClean="0">
                <a:solidFill>
                  <a:srgbClr val="FFFF99"/>
                </a:solidFill>
                <a:latin typeface="Arial Narrow" pitchFamily="34" charset="0"/>
                <a:cs typeface="Arial" pitchFamily="34" charset="0"/>
              </a:rPr>
              <a:t>(Luke 15:13)</a:t>
            </a:r>
          </a:p>
          <a:p>
            <a:pPr algn="ctr"/>
            <a:r>
              <a:rPr lang="en-US" sz="2000" b="1" i="1" dirty="0" smtClean="0">
                <a:solidFill>
                  <a:srgbClr val="FFFF99"/>
                </a:solidFill>
                <a:latin typeface="Arial Narrow" pitchFamily="34" charset="0"/>
                <a:cs typeface="Arial" pitchFamily="34" charset="0"/>
              </a:rPr>
              <a:t>(Proverbs 1:29-33)</a:t>
            </a:r>
          </a:p>
          <a:p>
            <a:pPr algn="ctr"/>
            <a:endParaRPr lang="en-US" sz="2000" b="1" dirty="0">
              <a:latin typeface="Book Antiqua" pitchFamily="18"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27"/>
                                        </p:tgtEl>
                                        <p:attrNameLst>
                                          <p:attrName>style.visibility</p:attrName>
                                        </p:attrNameLst>
                                      </p:cBhvr>
                                      <p:to>
                                        <p:strVal val="visible"/>
                                      </p:to>
                                    </p:set>
                                    <p:animEffect transition="in" filter="wipe(up)">
                                      <p:cBhvr>
                                        <p:cTn id="7" dur="500"/>
                                        <p:tgtEl>
                                          <p:spTgt spid="2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noChangeArrowheads="1"/>
          </p:cNvPicPr>
          <p:nvPr/>
        </p:nvPicPr>
        <p:blipFill>
          <a:blip r:embed="rId3" cstate="print"/>
          <a:srcRect/>
          <a:stretch>
            <a:fillRect/>
          </a:stretch>
        </p:blipFill>
        <p:spPr bwMode="auto">
          <a:xfrm>
            <a:off x="1066800" y="990600"/>
            <a:ext cx="7010400" cy="5562600"/>
          </a:xfrm>
          <a:prstGeom prst="rect">
            <a:avLst/>
          </a:prstGeom>
          <a:noFill/>
          <a:ln w="9525">
            <a:noFill/>
            <a:miter lim="800000"/>
            <a:headEnd/>
            <a:tailEnd/>
          </a:ln>
          <a:effectLst/>
        </p:spPr>
      </p:pic>
      <p:sp>
        <p:nvSpPr>
          <p:cNvPr id="6" name="TextBox 5"/>
          <p:cNvSpPr txBox="1"/>
          <p:nvPr/>
        </p:nvSpPr>
        <p:spPr>
          <a:xfrm>
            <a:off x="1828800" y="1642170"/>
            <a:ext cx="5638800" cy="3539430"/>
          </a:xfrm>
          <a:prstGeom prst="rect">
            <a:avLst/>
          </a:prstGeom>
          <a:noFill/>
        </p:spPr>
        <p:txBody>
          <a:bodyPr wrap="square" rtlCol="0">
            <a:spAutoFit/>
          </a:bodyPr>
          <a:lstStyle/>
          <a:p>
            <a:r>
              <a:rPr lang="en-US" sz="3200" i="1" dirty="0" smtClean="0">
                <a:solidFill>
                  <a:srgbClr val="0033CC"/>
                </a:solidFill>
                <a:latin typeface="Arial Narrow" pitchFamily="34" charset="0"/>
              </a:rPr>
              <a:t>“…Father, give me the portion of goods that falls to me.' So he divided to them his livelihood. And not many days after, the younger son gathered all together, journeyed to a far country, and there </a:t>
            </a:r>
            <a:r>
              <a:rPr lang="en-US" sz="3200" b="1" u="sng" dirty="0" smtClean="0">
                <a:solidFill>
                  <a:srgbClr val="0033CC"/>
                </a:solidFill>
                <a:latin typeface="Arial Narrow" pitchFamily="34" charset="0"/>
              </a:rPr>
              <a:t>wasted</a:t>
            </a:r>
            <a:r>
              <a:rPr lang="en-US" sz="3200" i="1" dirty="0" smtClean="0">
                <a:solidFill>
                  <a:srgbClr val="0033CC"/>
                </a:solidFill>
                <a:latin typeface="Arial Narrow" pitchFamily="34" charset="0"/>
              </a:rPr>
              <a:t> his possessions with </a:t>
            </a:r>
            <a:r>
              <a:rPr lang="en-US" sz="3200" b="1" u="sng" dirty="0" smtClean="0">
                <a:solidFill>
                  <a:srgbClr val="0033CC"/>
                </a:solidFill>
                <a:latin typeface="Arial Narrow" pitchFamily="34" charset="0"/>
              </a:rPr>
              <a:t>prodigal living</a:t>
            </a:r>
            <a:r>
              <a:rPr lang="en-US" sz="3200" i="1" dirty="0" smtClean="0">
                <a:solidFill>
                  <a:srgbClr val="0033CC"/>
                </a:solidFill>
                <a:latin typeface="Arial Narrow" pitchFamily="34" charset="0"/>
              </a:rPr>
              <a:t>.”</a:t>
            </a:r>
            <a:endParaRPr lang="en-US" sz="3200" i="1" dirty="0">
              <a:solidFill>
                <a:srgbClr val="0033CC"/>
              </a:solidFill>
              <a:latin typeface="Arial Narrow" pitchFamily="34" charset="0"/>
            </a:endParaRPr>
          </a:p>
        </p:txBody>
      </p:sp>
      <p:sp>
        <p:nvSpPr>
          <p:cNvPr id="7" name="TextBox 6"/>
          <p:cNvSpPr txBox="1"/>
          <p:nvPr/>
        </p:nvSpPr>
        <p:spPr>
          <a:xfrm>
            <a:off x="2438400" y="304800"/>
            <a:ext cx="4419600" cy="646331"/>
          </a:xfrm>
          <a:prstGeom prst="rect">
            <a:avLst/>
          </a:prstGeom>
          <a:solidFill>
            <a:schemeClr val="bg1"/>
          </a:solidFill>
          <a:ln w="38100">
            <a:solidFill>
              <a:schemeClr val="tx1"/>
            </a:solidFill>
          </a:ln>
        </p:spPr>
        <p:txBody>
          <a:bodyPr wrap="square" rtlCol="0">
            <a:spAutoFit/>
          </a:bodyPr>
          <a:lstStyle/>
          <a:p>
            <a:pPr algn="ctr"/>
            <a:r>
              <a:rPr lang="en-US" sz="3600" b="1" dirty="0" smtClean="0">
                <a:solidFill>
                  <a:srgbClr val="0033CC"/>
                </a:solidFill>
                <a:latin typeface="Arial" pitchFamily="34" charset="0"/>
                <a:cs typeface="Arial" pitchFamily="34" charset="0"/>
              </a:rPr>
              <a:t>Luke</a:t>
            </a:r>
            <a:r>
              <a:rPr lang="en-US" sz="3600" b="1" cap="small" dirty="0" smtClean="0">
                <a:solidFill>
                  <a:srgbClr val="0033CC"/>
                </a:solidFill>
                <a:latin typeface="Georgia" pitchFamily="18" charset="0"/>
              </a:rPr>
              <a:t> </a:t>
            </a:r>
            <a:r>
              <a:rPr lang="en-US" sz="3600" b="1" dirty="0" smtClean="0">
                <a:solidFill>
                  <a:srgbClr val="0033CC"/>
                </a:solidFill>
                <a:latin typeface="Arial" pitchFamily="34" charset="0"/>
                <a:cs typeface="Arial" pitchFamily="34" charset="0"/>
              </a:rPr>
              <a:t>15:12,13</a:t>
            </a:r>
            <a:endParaRPr lang="en-US" sz="3600" b="1" dirty="0">
              <a:solidFill>
                <a:srgbClr val="0033CC"/>
              </a:solidFill>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 calcmode="lin" valueType="num">
                                      <p:cBhvr>
                                        <p:cTn id="7" dur="1000" fill="hold"/>
                                        <p:tgtEl>
                                          <p:spTgt spid="6">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6">
                                            <p:txEl>
                                              <p:pRg st="0" end="0"/>
                                            </p:txEl>
                                          </p:spTgt>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noChangeArrowheads="1"/>
          </p:cNvPicPr>
          <p:nvPr/>
        </p:nvPicPr>
        <p:blipFill>
          <a:blip r:embed="rId3" cstate="print"/>
          <a:srcRect/>
          <a:stretch>
            <a:fillRect/>
          </a:stretch>
        </p:blipFill>
        <p:spPr bwMode="auto">
          <a:xfrm>
            <a:off x="1143000" y="990600"/>
            <a:ext cx="7010400" cy="5562600"/>
          </a:xfrm>
          <a:prstGeom prst="rect">
            <a:avLst/>
          </a:prstGeom>
          <a:noFill/>
          <a:ln w="9525">
            <a:noFill/>
            <a:miter lim="800000"/>
            <a:headEnd/>
            <a:tailEnd/>
          </a:ln>
          <a:effectLst/>
        </p:spPr>
      </p:pic>
      <p:sp>
        <p:nvSpPr>
          <p:cNvPr id="6" name="TextBox 5"/>
          <p:cNvSpPr txBox="1"/>
          <p:nvPr/>
        </p:nvSpPr>
        <p:spPr>
          <a:xfrm>
            <a:off x="1905000" y="1683127"/>
            <a:ext cx="5715000" cy="4031873"/>
          </a:xfrm>
          <a:prstGeom prst="rect">
            <a:avLst/>
          </a:prstGeom>
          <a:noFill/>
        </p:spPr>
        <p:txBody>
          <a:bodyPr wrap="square" rtlCol="0">
            <a:spAutoFit/>
          </a:bodyPr>
          <a:lstStyle/>
          <a:p>
            <a:r>
              <a:rPr lang="en-US" sz="3200" i="1" dirty="0" smtClean="0">
                <a:solidFill>
                  <a:srgbClr val="0033CC"/>
                </a:solidFill>
                <a:latin typeface="Arial Narrow" pitchFamily="34" charset="0"/>
              </a:rPr>
              <a:t>“Because they hated knowledge and did not choose the </a:t>
            </a:r>
            <a:r>
              <a:rPr lang="en-US" sz="3200" b="1" u="sng" dirty="0" smtClean="0">
                <a:solidFill>
                  <a:srgbClr val="0033CC"/>
                </a:solidFill>
                <a:latin typeface="Arial Narrow" pitchFamily="34" charset="0"/>
              </a:rPr>
              <a:t>fear of the LORD</a:t>
            </a:r>
            <a:r>
              <a:rPr lang="en-US" sz="3200" i="1" dirty="0" smtClean="0">
                <a:solidFill>
                  <a:srgbClr val="0033CC"/>
                </a:solidFill>
                <a:latin typeface="Arial Narrow" pitchFamily="34" charset="0"/>
              </a:rPr>
              <a:t>, they would have none of my counsel and despised my every rebuke. Therefore they shall </a:t>
            </a:r>
            <a:r>
              <a:rPr lang="en-US" sz="3200" b="1" u="sng" dirty="0" smtClean="0">
                <a:solidFill>
                  <a:srgbClr val="0033CC"/>
                </a:solidFill>
                <a:latin typeface="Arial Narrow" pitchFamily="34" charset="0"/>
              </a:rPr>
              <a:t>eat the fruit of their own way</a:t>
            </a:r>
            <a:r>
              <a:rPr lang="en-US" sz="3200" i="1" dirty="0" smtClean="0">
                <a:solidFill>
                  <a:srgbClr val="0033CC"/>
                </a:solidFill>
                <a:latin typeface="Arial Narrow" pitchFamily="34" charset="0"/>
              </a:rPr>
              <a:t>, And be filled to the full with their own fancies…</a:t>
            </a:r>
          </a:p>
          <a:p>
            <a:r>
              <a:rPr lang="en-US" sz="3200" i="1" dirty="0" smtClean="0">
                <a:solidFill>
                  <a:srgbClr val="0033CC"/>
                </a:solidFill>
                <a:latin typeface="Arial Narrow" pitchFamily="34" charset="0"/>
              </a:rPr>
              <a:t> </a:t>
            </a:r>
            <a:endParaRPr lang="en-US" sz="3200" i="1" dirty="0">
              <a:solidFill>
                <a:srgbClr val="0033CC"/>
              </a:solidFill>
              <a:latin typeface="Arial Narrow" pitchFamily="34" charset="0"/>
            </a:endParaRPr>
          </a:p>
        </p:txBody>
      </p:sp>
      <p:sp>
        <p:nvSpPr>
          <p:cNvPr id="7" name="TextBox 6"/>
          <p:cNvSpPr txBox="1"/>
          <p:nvPr/>
        </p:nvSpPr>
        <p:spPr>
          <a:xfrm>
            <a:off x="2438400" y="304800"/>
            <a:ext cx="4419600" cy="646331"/>
          </a:xfrm>
          <a:prstGeom prst="rect">
            <a:avLst/>
          </a:prstGeom>
          <a:solidFill>
            <a:schemeClr val="bg1"/>
          </a:solidFill>
          <a:ln w="38100">
            <a:solidFill>
              <a:schemeClr val="tx1"/>
            </a:solidFill>
          </a:ln>
        </p:spPr>
        <p:txBody>
          <a:bodyPr wrap="square" rtlCol="0">
            <a:spAutoFit/>
          </a:bodyPr>
          <a:lstStyle/>
          <a:p>
            <a:pPr algn="ctr"/>
            <a:r>
              <a:rPr lang="en-US" sz="3600" b="1" dirty="0" smtClean="0">
                <a:solidFill>
                  <a:srgbClr val="0033CC"/>
                </a:solidFill>
                <a:latin typeface="Arial" pitchFamily="34" charset="0"/>
                <a:cs typeface="Arial" pitchFamily="34" charset="0"/>
              </a:rPr>
              <a:t>Proverbs 1:29-31</a:t>
            </a:r>
            <a:endParaRPr lang="en-US" sz="3600" b="1" dirty="0">
              <a:solidFill>
                <a:srgbClr val="0033CC"/>
              </a:solidFill>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 calcmode="lin" valueType="num">
                                      <p:cBhvr>
                                        <p:cTn id="7" dur="1000" fill="hold"/>
                                        <p:tgtEl>
                                          <p:spTgt spid="6">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6">
                                            <p:txEl>
                                              <p:pRg st="0" end="0"/>
                                            </p:txEl>
                                          </p:spTgt>
                                        </p:tgtEl>
                                        <p:attrNameLst>
                                          <p:attrName>ppt_h</p:attrName>
                                        </p:attrNameLst>
                                      </p:cBhvr>
                                      <p:tavLst>
                                        <p:tav tm="0">
                                          <p:val>
                                            <p:fltVal val="0"/>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23" presetClass="entr" presetSubtype="16" fill="hold" nodeType="clickEffect">
                                  <p:stCondLst>
                                    <p:cond delay="0"/>
                                  </p:stCondLst>
                                  <p:childTnLst>
                                    <p:set>
                                      <p:cBhvr>
                                        <p:cTn id="12" dur="1" fill="hold">
                                          <p:stCondLst>
                                            <p:cond delay="0"/>
                                          </p:stCondLst>
                                        </p:cTn>
                                        <p:tgtEl>
                                          <p:spTgt spid="6">
                                            <p:txEl>
                                              <p:pRg st="1" end="1"/>
                                            </p:txEl>
                                          </p:spTgt>
                                        </p:tgtEl>
                                        <p:attrNameLst>
                                          <p:attrName>style.visibility</p:attrName>
                                        </p:attrNameLst>
                                      </p:cBhvr>
                                      <p:to>
                                        <p:strVal val="visible"/>
                                      </p:to>
                                    </p:set>
                                    <p:anim calcmode="lin" valueType="num">
                                      <p:cBhvr>
                                        <p:cTn id="13" dur="1000" fill="hold"/>
                                        <p:tgtEl>
                                          <p:spTgt spid="6">
                                            <p:txEl>
                                              <p:pRg st="1" end="1"/>
                                            </p:txEl>
                                          </p:spTgt>
                                        </p:tgtEl>
                                        <p:attrNameLst>
                                          <p:attrName>ppt_w</p:attrName>
                                        </p:attrNameLst>
                                      </p:cBhvr>
                                      <p:tavLst>
                                        <p:tav tm="0">
                                          <p:val>
                                            <p:fltVal val="0"/>
                                          </p:val>
                                        </p:tav>
                                        <p:tav tm="100000">
                                          <p:val>
                                            <p:strVal val="#ppt_w"/>
                                          </p:val>
                                        </p:tav>
                                      </p:tavLst>
                                    </p:anim>
                                    <p:anim calcmode="lin" valueType="num">
                                      <p:cBhvr>
                                        <p:cTn id="14" dur="1000" fill="hold"/>
                                        <p:tgtEl>
                                          <p:spTgt spid="6">
                                            <p:txEl>
                                              <p:pRg st="1" end="1"/>
                                            </p:txEl>
                                          </p:spTgt>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descr="Newsprint"/>
          <p:cNvSpPr>
            <a:spLocks noChangeArrowheads="1"/>
          </p:cNvSpPr>
          <p:nvPr/>
        </p:nvSpPr>
        <p:spPr bwMode="auto">
          <a:xfrm>
            <a:off x="0" y="0"/>
            <a:ext cx="9144000" cy="6858000"/>
          </a:xfrm>
          <a:prstGeom prst="rect">
            <a:avLst/>
          </a:prstGeom>
          <a:blipFill dpi="0" rotWithShape="1">
            <a:blip r:embed="rId3" cstate="print"/>
            <a:srcRect/>
            <a:tile tx="0" ty="0" sx="100000" sy="100000" flip="none" algn="tl"/>
          </a:blipFill>
          <a:ln w="9525">
            <a:solidFill>
              <a:schemeClr val="tx1"/>
            </a:solidFill>
            <a:miter lim="800000"/>
            <a:headEnd/>
            <a:tailEnd/>
          </a:ln>
        </p:spPr>
        <p:txBody>
          <a:bodyPr wrap="none" anchor="ctr"/>
          <a:lstStyle/>
          <a:p>
            <a:endParaRPr lang="en-US"/>
          </a:p>
        </p:txBody>
      </p:sp>
      <p:sp>
        <p:nvSpPr>
          <p:cNvPr id="5123" name="Text Box 3"/>
          <p:cNvSpPr txBox="1">
            <a:spLocks noChangeArrowheads="1"/>
          </p:cNvSpPr>
          <p:nvPr/>
        </p:nvSpPr>
        <p:spPr bwMode="auto">
          <a:xfrm>
            <a:off x="533400" y="3124200"/>
            <a:ext cx="8077200" cy="781050"/>
          </a:xfrm>
          <a:prstGeom prst="rect">
            <a:avLst/>
          </a:prstGeom>
          <a:solidFill>
            <a:schemeClr val="tx1"/>
          </a:solidFill>
          <a:ln w="19050">
            <a:solidFill>
              <a:schemeClr val="tx1"/>
            </a:solidFill>
            <a:miter lim="800000"/>
            <a:headEnd/>
            <a:tailEnd/>
          </a:ln>
        </p:spPr>
        <p:txBody>
          <a:bodyPr>
            <a:spAutoFit/>
          </a:bodyPr>
          <a:lstStyle/>
          <a:p>
            <a:pPr algn="ctr">
              <a:spcBef>
                <a:spcPct val="50000"/>
              </a:spcBef>
            </a:pPr>
            <a:endParaRPr lang="en-US" sz="4400"/>
          </a:p>
        </p:txBody>
      </p:sp>
      <p:sp>
        <p:nvSpPr>
          <p:cNvPr id="5124" name="Rectangle 4"/>
          <p:cNvSpPr>
            <a:spLocks noChangeArrowheads="1"/>
          </p:cNvSpPr>
          <p:nvPr/>
        </p:nvSpPr>
        <p:spPr bwMode="auto">
          <a:xfrm>
            <a:off x="533400" y="3124200"/>
            <a:ext cx="533400" cy="762000"/>
          </a:xfrm>
          <a:prstGeom prst="rect">
            <a:avLst/>
          </a:prstGeom>
          <a:solidFill>
            <a:schemeClr val="bg2"/>
          </a:solidFill>
          <a:ln w="9525">
            <a:solidFill>
              <a:schemeClr val="tx1"/>
            </a:solidFill>
            <a:miter lim="800000"/>
            <a:headEnd/>
            <a:tailEnd/>
          </a:ln>
        </p:spPr>
        <p:txBody>
          <a:bodyPr wrap="none" anchor="ctr"/>
          <a:lstStyle/>
          <a:p>
            <a:endParaRPr lang="en-US"/>
          </a:p>
        </p:txBody>
      </p:sp>
      <p:sp>
        <p:nvSpPr>
          <p:cNvPr id="5125" name="Rectangle 5"/>
          <p:cNvSpPr>
            <a:spLocks noChangeArrowheads="1"/>
          </p:cNvSpPr>
          <p:nvPr/>
        </p:nvSpPr>
        <p:spPr bwMode="auto">
          <a:xfrm>
            <a:off x="1066800" y="3124200"/>
            <a:ext cx="990600" cy="762000"/>
          </a:xfrm>
          <a:prstGeom prst="rect">
            <a:avLst/>
          </a:prstGeom>
          <a:solidFill>
            <a:schemeClr val="accent2"/>
          </a:solidFill>
          <a:ln w="9525">
            <a:solidFill>
              <a:schemeClr val="tx1"/>
            </a:solidFill>
            <a:miter lim="800000"/>
            <a:headEnd/>
            <a:tailEnd/>
          </a:ln>
        </p:spPr>
        <p:txBody>
          <a:bodyPr wrap="none" anchor="ctr"/>
          <a:lstStyle/>
          <a:p>
            <a:endParaRPr lang="en-US"/>
          </a:p>
        </p:txBody>
      </p:sp>
      <p:sp>
        <p:nvSpPr>
          <p:cNvPr id="5126" name="AutoShape 6"/>
          <p:cNvSpPr>
            <a:spLocks noChangeArrowheads="1"/>
          </p:cNvSpPr>
          <p:nvPr/>
        </p:nvSpPr>
        <p:spPr bwMode="auto">
          <a:xfrm>
            <a:off x="381000" y="4495800"/>
            <a:ext cx="3124200" cy="1981200"/>
          </a:xfrm>
          <a:prstGeom prst="wedgeRectCallout">
            <a:avLst>
              <a:gd name="adj1" fmla="val -17329"/>
              <a:gd name="adj2" fmla="val -76764"/>
            </a:avLst>
          </a:prstGeom>
          <a:solidFill>
            <a:srgbClr val="FF0066"/>
          </a:solidFill>
          <a:ln w="9525">
            <a:solidFill>
              <a:schemeClr val="tx1"/>
            </a:solidFill>
            <a:miter lim="800000"/>
            <a:headEnd/>
            <a:tailEnd/>
          </a:ln>
        </p:spPr>
        <p:txBody>
          <a:bodyPr/>
          <a:lstStyle/>
          <a:p>
            <a:pPr algn="ctr"/>
            <a:r>
              <a:rPr lang="en-US" sz="2200" b="1" dirty="0" smtClean="0">
                <a:latin typeface="Arial Narrow" pitchFamily="34" charset="0"/>
              </a:rPr>
              <a:t>You went to school! </a:t>
            </a:r>
          </a:p>
          <a:p>
            <a:pPr algn="ctr"/>
            <a:r>
              <a:rPr lang="en-US" sz="2200" b="1" dirty="0" smtClean="0">
                <a:latin typeface="Arial Narrow" pitchFamily="34" charset="0"/>
              </a:rPr>
              <a:t>You went K-12 and were involved in many activities. Maybe you went on to get a degree.</a:t>
            </a:r>
            <a:endParaRPr lang="en-US" sz="2200" dirty="0">
              <a:latin typeface="Book Antiqua" pitchFamily="18" charset="0"/>
            </a:endParaRPr>
          </a:p>
        </p:txBody>
      </p:sp>
      <p:sp>
        <p:nvSpPr>
          <p:cNvPr id="5127" name="AutoShape 7"/>
          <p:cNvSpPr>
            <a:spLocks noChangeArrowheads="1"/>
          </p:cNvSpPr>
          <p:nvPr/>
        </p:nvSpPr>
        <p:spPr bwMode="auto">
          <a:xfrm>
            <a:off x="1447800" y="1828800"/>
            <a:ext cx="2971800" cy="1066800"/>
          </a:xfrm>
          <a:prstGeom prst="wedgeRectCallout">
            <a:avLst>
              <a:gd name="adj1" fmla="val 24838"/>
              <a:gd name="adj2" fmla="val 66963"/>
            </a:avLst>
          </a:prstGeom>
          <a:solidFill>
            <a:schemeClr val="accent3">
              <a:lumMod val="60000"/>
              <a:lumOff val="40000"/>
            </a:schemeClr>
          </a:solidFill>
          <a:ln w="9525">
            <a:solidFill>
              <a:schemeClr val="tx1"/>
            </a:solidFill>
            <a:miter lim="800000"/>
            <a:headEnd/>
            <a:tailEnd/>
          </a:ln>
        </p:spPr>
        <p:txBody>
          <a:bodyPr/>
          <a:lstStyle/>
          <a:p>
            <a:pPr algn="ctr"/>
            <a:r>
              <a:rPr lang="en-US" sz="2400" b="1" dirty="0" smtClean="0">
                <a:latin typeface="Arial Narrow" pitchFamily="34" charset="0"/>
              </a:rPr>
              <a:t>You met and married:</a:t>
            </a:r>
          </a:p>
          <a:p>
            <a:pPr algn="ctr"/>
            <a:r>
              <a:rPr lang="en-US" sz="2400" b="1" dirty="0" smtClean="0">
                <a:latin typeface="Arial Narrow" pitchFamily="34" charset="0"/>
              </a:rPr>
              <a:t>Mr./Miss Right.</a:t>
            </a:r>
            <a:endParaRPr lang="en-US" sz="2400" b="1" dirty="0">
              <a:latin typeface="Arial Narrow" pitchFamily="34" charset="0"/>
            </a:endParaRPr>
          </a:p>
        </p:txBody>
      </p:sp>
      <p:sp>
        <p:nvSpPr>
          <p:cNvPr id="5128" name="Rectangle 8"/>
          <p:cNvSpPr>
            <a:spLocks noChangeArrowheads="1"/>
          </p:cNvSpPr>
          <p:nvPr/>
        </p:nvSpPr>
        <p:spPr bwMode="auto">
          <a:xfrm>
            <a:off x="3200400" y="3124200"/>
            <a:ext cx="1143000" cy="762000"/>
          </a:xfrm>
          <a:prstGeom prst="rect">
            <a:avLst/>
          </a:prstGeom>
          <a:solidFill>
            <a:srgbClr val="FFFF99"/>
          </a:solidFill>
          <a:ln w="9525">
            <a:solidFill>
              <a:schemeClr val="tx1"/>
            </a:solidFill>
            <a:miter lim="800000"/>
            <a:headEnd/>
            <a:tailEnd/>
          </a:ln>
        </p:spPr>
        <p:txBody>
          <a:bodyPr wrap="none" anchor="ctr"/>
          <a:lstStyle/>
          <a:p>
            <a:endParaRPr lang="en-US"/>
          </a:p>
        </p:txBody>
      </p:sp>
      <p:sp>
        <p:nvSpPr>
          <p:cNvPr id="5129" name="AutoShape 9"/>
          <p:cNvSpPr>
            <a:spLocks noChangeArrowheads="1"/>
          </p:cNvSpPr>
          <p:nvPr/>
        </p:nvSpPr>
        <p:spPr bwMode="auto">
          <a:xfrm>
            <a:off x="304800" y="152400"/>
            <a:ext cx="2514600" cy="1600200"/>
          </a:xfrm>
          <a:prstGeom prst="wedgeRectCallout">
            <a:avLst>
              <a:gd name="adj1" fmla="val -30995"/>
              <a:gd name="adj2" fmla="val 129662"/>
            </a:avLst>
          </a:prstGeom>
          <a:solidFill>
            <a:srgbClr val="DDDDDD"/>
          </a:solidFill>
          <a:ln w="9525">
            <a:solidFill>
              <a:schemeClr val="tx1"/>
            </a:solidFill>
            <a:miter lim="800000"/>
            <a:headEnd/>
            <a:tailEnd/>
          </a:ln>
        </p:spPr>
        <p:txBody>
          <a:bodyPr/>
          <a:lstStyle/>
          <a:p>
            <a:pPr algn="ctr"/>
            <a:r>
              <a:rPr lang="en-US" sz="2000" b="1" dirty="0" smtClean="0">
                <a:latin typeface="Arial Narrow" pitchFamily="34" charset="0"/>
              </a:rPr>
              <a:t>You were born. </a:t>
            </a:r>
          </a:p>
          <a:p>
            <a:pPr algn="ctr"/>
            <a:r>
              <a:rPr lang="en-US" sz="2000" b="1" dirty="0" smtClean="0">
                <a:latin typeface="Arial Narrow" pitchFamily="34" charset="0"/>
              </a:rPr>
              <a:t>____-____-____</a:t>
            </a:r>
          </a:p>
          <a:p>
            <a:pPr algn="ctr"/>
            <a:r>
              <a:rPr lang="en-US" sz="2000" b="1" dirty="0" smtClean="0">
                <a:latin typeface="Arial Narrow" pitchFamily="34" charset="0"/>
              </a:rPr>
              <a:t>Lived a carefree, innocent life.</a:t>
            </a:r>
            <a:endParaRPr lang="en-US" sz="2000" b="1" dirty="0">
              <a:latin typeface="Arial Narrow" pitchFamily="34" charset="0"/>
            </a:endParaRPr>
          </a:p>
        </p:txBody>
      </p:sp>
      <p:sp>
        <p:nvSpPr>
          <p:cNvPr id="5130" name="AutoShape 10"/>
          <p:cNvSpPr>
            <a:spLocks noChangeArrowheads="1"/>
          </p:cNvSpPr>
          <p:nvPr/>
        </p:nvSpPr>
        <p:spPr bwMode="auto">
          <a:xfrm>
            <a:off x="6477000" y="4495800"/>
            <a:ext cx="2362200" cy="1981200"/>
          </a:xfrm>
          <a:prstGeom prst="wedgeRectCallout">
            <a:avLst>
              <a:gd name="adj1" fmla="val 22917"/>
              <a:gd name="adj2" fmla="val -75162"/>
            </a:avLst>
          </a:prstGeom>
          <a:solidFill>
            <a:srgbClr val="00B0F0"/>
          </a:solidFill>
          <a:ln w="9525">
            <a:solidFill>
              <a:schemeClr val="tx1"/>
            </a:solidFill>
            <a:miter lim="800000"/>
            <a:headEnd/>
            <a:tailEnd/>
          </a:ln>
        </p:spPr>
        <p:txBody>
          <a:bodyPr/>
          <a:lstStyle/>
          <a:p>
            <a:pPr algn="ctr"/>
            <a:r>
              <a:rPr lang="en-US" sz="2100" b="1" dirty="0" smtClean="0">
                <a:latin typeface="Arial Narrow" pitchFamily="34" charset="0"/>
              </a:rPr>
              <a:t>You retired,</a:t>
            </a:r>
          </a:p>
          <a:p>
            <a:pPr algn="ctr"/>
            <a:r>
              <a:rPr lang="en-US" sz="2100" b="1" dirty="0" smtClean="0">
                <a:latin typeface="Arial Narrow" pitchFamily="34" charset="0"/>
              </a:rPr>
              <a:t>  enjoying (holding on) to the last few years, months, days.</a:t>
            </a:r>
            <a:br>
              <a:rPr lang="en-US" sz="2100" b="1" dirty="0" smtClean="0">
                <a:latin typeface="Arial Narrow" pitchFamily="34" charset="0"/>
              </a:rPr>
            </a:br>
            <a:r>
              <a:rPr lang="en-US" sz="2100" b="1" dirty="0" smtClean="0">
                <a:latin typeface="Arial Narrow" pitchFamily="34" charset="0"/>
              </a:rPr>
              <a:t> </a:t>
            </a:r>
            <a:r>
              <a:rPr lang="en-US" sz="2100" dirty="0" smtClean="0">
                <a:latin typeface="Arial Narrow" pitchFamily="34" charset="0"/>
              </a:rPr>
              <a:t>____-____ -____ </a:t>
            </a:r>
            <a:endParaRPr lang="en-US" sz="2100" dirty="0">
              <a:latin typeface="Arial Narrow" pitchFamily="34" charset="0"/>
            </a:endParaRPr>
          </a:p>
        </p:txBody>
      </p:sp>
      <p:sp>
        <p:nvSpPr>
          <p:cNvPr id="5131" name="Rectangle 11"/>
          <p:cNvSpPr>
            <a:spLocks noChangeArrowheads="1"/>
          </p:cNvSpPr>
          <p:nvPr/>
        </p:nvSpPr>
        <p:spPr bwMode="auto">
          <a:xfrm>
            <a:off x="4343400" y="3124200"/>
            <a:ext cx="1143000" cy="762000"/>
          </a:xfrm>
          <a:prstGeom prst="rect">
            <a:avLst/>
          </a:prstGeom>
          <a:solidFill>
            <a:srgbClr val="99FFCC"/>
          </a:solidFill>
          <a:ln w="9525">
            <a:solidFill>
              <a:schemeClr val="tx1"/>
            </a:solidFill>
            <a:miter lim="800000"/>
            <a:headEnd/>
            <a:tailEnd/>
          </a:ln>
        </p:spPr>
        <p:txBody>
          <a:bodyPr wrap="none" anchor="ctr"/>
          <a:lstStyle/>
          <a:p>
            <a:pPr algn="ctr"/>
            <a:endParaRPr lang="en-US">
              <a:solidFill>
                <a:schemeClr val="bg1"/>
              </a:solidFill>
            </a:endParaRPr>
          </a:p>
        </p:txBody>
      </p:sp>
      <p:sp>
        <p:nvSpPr>
          <p:cNvPr id="5132" name="AutoShape 12"/>
          <p:cNvSpPr>
            <a:spLocks noChangeArrowheads="1"/>
          </p:cNvSpPr>
          <p:nvPr/>
        </p:nvSpPr>
        <p:spPr bwMode="auto">
          <a:xfrm>
            <a:off x="2895600" y="152400"/>
            <a:ext cx="2971800" cy="1600200"/>
          </a:xfrm>
          <a:prstGeom prst="wedgeRectCallout">
            <a:avLst>
              <a:gd name="adj1" fmla="val 12713"/>
              <a:gd name="adj2" fmla="val 131546"/>
            </a:avLst>
          </a:prstGeom>
          <a:solidFill>
            <a:srgbClr val="FFC000"/>
          </a:solidFill>
          <a:ln w="9525">
            <a:solidFill>
              <a:schemeClr val="tx1"/>
            </a:solidFill>
            <a:miter lim="800000"/>
            <a:headEnd/>
            <a:tailEnd/>
          </a:ln>
        </p:spPr>
        <p:txBody>
          <a:bodyPr/>
          <a:lstStyle/>
          <a:p>
            <a:pPr algn="ctr"/>
            <a:r>
              <a:rPr lang="en-US" sz="2000" b="1" dirty="0" smtClean="0">
                <a:latin typeface="Arial Narrow" pitchFamily="34" charset="0"/>
              </a:rPr>
              <a:t>You had ___children:</a:t>
            </a:r>
          </a:p>
          <a:p>
            <a:pPr algn="ctr"/>
            <a:r>
              <a:rPr lang="en-US" sz="2000" b="1" dirty="0" smtClean="0">
                <a:latin typeface="Arial Narrow" pitchFamily="34" charset="0"/>
              </a:rPr>
              <a:t>You never understood your parents’ love until you had your own children.</a:t>
            </a:r>
            <a:endParaRPr lang="en-US" sz="2000" b="1" dirty="0">
              <a:latin typeface="Arial Narrow" pitchFamily="34" charset="0"/>
            </a:endParaRPr>
          </a:p>
        </p:txBody>
      </p:sp>
      <p:sp>
        <p:nvSpPr>
          <p:cNvPr id="5133" name="Rectangle 13"/>
          <p:cNvSpPr>
            <a:spLocks noChangeArrowheads="1"/>
          </p:cNvSpPr>
          <p:nvPr/>
        </p:nvSpPr>
        <p:spPr bwMode="auto">
          <a:xfrm>
            <a:off x="2057400" y="3124200"/>
            <a:ext cx="1143000" cy="762000"/>
          </a:xfrm>
          <a:prstGeom prst="rect">
            <a:avLst/>
          </a:prstGeom>
          <a:solidFill>
            <a:schemeClr val="folHlink"/>
          </a:solidFill>
          <a:ln w="9525">
            <a:solidFill>
              <a:schemeClr val="tx1"/>
            </a:solidFill>
            <a:miter lim="800000"/>
            <a:headEnd/>
            <a:tailEnd/>
          </a:ln>
        </p:spPr>
        <p:txBody>
          <a:bodyPr wrap="none" anchor="ctr"/>
          <a:lstStyle/>
          <a:p>
            <a:pPr algn="ctr"/>
            <a:endParaRPr lang="en-US">
              <a:solidFill>
                <a:schemeClr val="bg1"/>
              </a:solidFill>
            </a:endParaRPr>
          </a:p>
        </p:txBody>
      </p:sp>
      <p:sp>
        <p:nvSpPr>
          <p:cNvPr id="5134" name="AutoShape 14"/>
          <p:cNvSpPr>
            <a:spLocks noChangeArrowheads="1"/>
          </p:cNvSpPr>
          <p:nvPr/>
        </p:nvSpPr>
        <p:spPr bwMode="auto">
          <a:xfrm>
            <a:off x="3581400" y="4495800"/>
            <a:ext cx="2819400" cy="1981200"/>
          </a:xfrm>
          <a:prstGeom prst="wedgeRectCallout">
            <a:avLst>
              <a:gd name="adj1" fmla="val -75676"/>
              <a:gd name="adj2" fmla="val -76843"/>
            </a:avLst>
          </a:prstGeom>
          <a:solidFill>
            <a:schemeClr val="accent1">
              <a:lumMod val="60000"/>
              <a:lumOff val="40000"/>
            </a:schemeClr>
          </a:solidFill>
          <a:ln w="9525">
            <a:solidFill>
              <a:schemeClr val="tx1"/>
            </a:solidFill>
            <a:miter lim="800000"/>
            <a:headEnd/>
            <a:tailEnd/>
          </a:ln>
        </p:spPr>
        <p:txBody>
          <a:bodyPr/>
          <a:lstStyle/>
          <a:p>
            <a:pPr algn="ctr"/>
            <a:r>
              <a:rPr lang="en-US" sz="2400" b="1" dirty="0" smtClean="0">
                <a:latin typeface="Arial Narrow" pitchFamily="34" charset="0"/>
              </a:rPr>
              <a:t>You went to work,</a:t>
            </a:r>
          </a:p>
          <a:p>
            <a:pPr algn="ctr"/>
            <a:r>
              <a:rPr lang="en-US" sz="2400" b="1" dirty="0" smtClean="0">
                <a:latin typeface="Arial Narrow" pitchFamily="34" charset="0"/>
              </a:rPr>
              <a:t>bought your first car, rented your first apartment, cooked your first meal. </a:t>
            </a:r>
            <a:endParaRPr lang="en-US" sz="2400" b="1" dirty="0">
              <a:latin typeface="Arial Narrow" pitchFamily="34" charset="0"/>
            </a:endParaRPr>
          </a:p>
        </p:txBody>
      </p:sp>
      <p:sp>
        <p:nvSpPr>
          <p:cNvPr id="5135" name="Rectangle 15"/>
          <p:cNvSpPr>
            <a:spLocks noChangeArrowheads="1"/>
          </p:cNvSpPr>
          <p:nvPr/>
        </p:nvSpPr>
        <p:spPr bwMode="auto">
          <a:xfrm>
            <a:off x="5410200" y="3124200"/>
            <a:ext cx="2667000" cy="762000"/>
          </a:xfrm>
          <a:prstGeom prst="rect">
            <a:avLst/>
          </a:prstGeom>
          <a:solidFill>
            <a:schemeClr val="hlink"/>
          </a:solidFill>
          <a:ln w="9525">
            <a:solidFill>
              <a:schemeClr val="tx1"/>
            </a:solidFill>
            <a:miter lim="800000"/>
            <a:headEnd/>
            <a:tailEnd/>
          </a:ln>
        </p:spPr>
        <p:txBody>
          <a:bodyPr wrap="none" anchor="ctr"/>
          <a:lstStyle/>
          <a:p>
            <a:pPr algn="ctr"/>
            <a:endParaRPr lang="en-US">
              <a:solidFill>
                <a:schemeClr val="bg1"/>
              </a:solidFill>
            </a:endParaRPr>
          </a:p>
        </p:txBody>
      </p:sp>
      <p:sp>
        <p:nvSpPr>
          <p:cNvPr id="5136" name="Rectangle 18"/>
          <p:cNvSpPr>
            <a:spLocks noChangeArrowheads="1"/>
          </p:cNvSpPr>
          <p:nvPr/>
        </p:nvSpPr>
        <p:spPr bwMode="auto">
          <a:xfrm>
            <a:off x="3124200" y="3733800"/>
            <a:ext cx="4953000" cy="76200"/>
          </a:xfrm>
          <a:prstGeom prst="rect">
            <a:avLst/>
          </a:prstGeom>
          <a:solidFill>
            <a:schemeClr val="folHlink"/>
          </a:solidFill>
          <a:ln w="9525">
            <a:noFill/>
            <a:miter lim="800000"/>
            <a:headEnd/>
            <a:tailEnd/>
          </a:ln>
        </p:spPr>
        <p:txBody>
          <a:bodyPr wrap="none" anchor="ctr"/>
          <a:lstStyle/>
          <a:p>
            <a:endParaRPr lang="en-US"/>
          </a:p>
        </p:txBody>
      </p:sp>
      <p:sp>
        <p:nvSpPr>
          <p:cNvPr id="5137" name="Rectangle 21"/>
          <p:cNvSpPr>
            <a:spLocks noChangeArrowheads="1"/>
          </p:cNvSpPr>
          <p:nvPr/>
        </p:nvSpPr>
        <p:spPr bwMode="auto">
          <a:xfrm>
            <a:off x="8077200" y="3124200"/>
            <a:ext cx="533400" cy="762000"/>
          </a:xfrm>
          <a:prstGeom prst="rect">
            <a:avLst/>
          </a:prstGeom>
          <a:solidFill>
            <a:schemeClr val="bg2"/>
          </a:solidFill>
          <a:ln w="9525">
            <a:solidFill>
              <a:schemeClr val="tx1"/>
            </a:solidFill>
            <a:miter lim="800000"/>
            <a:headEnd/>
            <a:tailEnd/>
          </a:ln>
        </p:spPr>
        <p:txBody>
          <a:bodyPr wrap="none" anchor="ctr"/>
          <a:lstStyle/>
          <a:p>
            <a:endParaRPr lang="en-US"/>
          </a:p>
        </p:txBody>
      </p:sp>
      <p:sp>
        <p:nvSpPr>
          <p:cNvPr id="5138" name="AutoShape 22"/>
          <p:cNvSpPr>
            <a:spLocks noChangeArrowheads="1"/>
          </p:cNvSpPr>
          <p:nvPr/>
        </p:nvSpPr>
        <p:spPr bwMode="auto">
          <a:xfrm>
            <a:off x="5943600" y="152400"/>
            <a:ext cx="2895600" cy="1981200"/>
          </a:xfrm>
          <a:prstGeom prst="wedgeRectCallout">
            <a:avLst>
              <a:gd name="adj1" fmla="val -23574"/>
              <a:gd name="adj2" fmla="val 94870"/>
            </a:avLst>
          </a:prstGeom>
          <a:solidFill>
            <a:srgbClr val="FFFF99"/>
          </a:solidFill>
          <a:ln w="9525">
            <a:solidFill>
              <a:schemeClr val="tx1"/>
            </a:solidFill>
            <a:miter lim="800000"/>
            <a:headEnd/>
            <a:tailEnd/>
          </a:ln>
        </p:spPr>
        <p:txBody>
          <a:bodyPr/>
          <a:lstStyle/>
          <a:p>
            <a:pPr algn="ctr"/>
            <a:r>
              <a:rPr lang="en-US" sz="2400" b="1" dirty="0" smtClean="0">
                <a:latin typeface="Arial Narrow" pitchFamily="34" charset="0"/>
              </a:rPr>
              <a:t>You lived, loved, labored, and laughed, through the good and bad times.</a:t>
            </a:r>
            <a:endParaRPr lang="en-US" sz="2400" b="1" dirty="0">
              <a:latin typeface="Arial Narrow" pitchFamily="34" charset="0"/>
            </a:endParaRPr>
          </a:p>
        </p:txBody>
      </p:sp>
      <p:sp>
        <p:nvSpPr>
          <p:cNvPr id="11288" name="AutoShape 24"/>
          <p:cNvSpPr>
            <a:spLocks noChangeArrowheads="1"/>
          </p:cNvSpPr>
          <p:nvPr/>
        </p:nvSpPr>
        <p:spPr bwMode="auto">
          <a:xfrm>
            <a:off x="304800" y="152400"/>
            <a:ext cx="2514600" cy="1600200"/>
          </a:xfrm>
          <a:prstGeom prst="wedgeRectCallout">
            <a:avLst>
              <a:gd name="adj1" fmla="val -20708"/>
              <a:gd name="adj2" fmla="val 129662"/>
            </a:avLst>
          </a:prstGeom>
          <a:solidFill>
            <a:schemeClr val="bg2"/>
          </a:solidFill>
          <a:ln w="9525">
            <a:solidFill>
              <a:schemeClr val="tx1"/>
            </a:solidFill>
            <a:miter lim="800000"/>
            <a:headEnd/>
            <a:tailEnd/>
          </a:ln>
        </p:spPr>
        <p:txBody>
          <a:bodyPr/>
          <a:lstStyle/>
          <a:p>
            <a:pPr algn="ctr"/>
            <a:r>
              <a:rPr lang="en-US" sz="2200" b="1" dirty="0" smtClean="0">
                <a:latin typeface="Arial Narrow" pitchFamily="34" charset="0"/>
              </a:rPr>
              <a:t>You were born innocent before God.</a:t>
            </a:r>
            <a:r>
              <a:rPr lang="en-US" sz="2000" b="1" dirty="0" smtClean="0">
                <a:latin typeface="Arial Narrow" pitchFamily="34" charset="0"/>
              </a:rPr>
              <a:t> ____-____-____</a:t>
            </a:r>
          </a:p>
          <a:p>
            <a:pPr algn="ctr"/>
            <a:r>
              <a:rPr lang="en-US" sz="2000" b="1" i="1" dirty="0" smtClean="0">
                <a:solidFill>
                  <a:srgbClr val="FF0066"/>
                </a:solidFill>
                <a:latin typeface="Arial Narrow" pitchFamily="34" charset="0"/>
              </a:rPr>
              <a:t>(Romans 9:11)</a:t>
            </a:r>
            <a:br>
              <a:rPr lang="en-US" sz="2000" b="1" i="1" dirty="0" smtClean="0">
                <a:solidFill>
                  <a:srgbClr val="FF0066"/>
                </a:solidFill>
                <a:latin typeface="Arial Narrow" pitchFamily="34" charset="0"/>
              </a:rPr>
            </a:br>
            <a:r>
              <a:rPr lang="en-US" sz="2000" b="1" i="1" dirty="0" smtClean="0">
                <a:solidFill>
                  <a:srgbClr val="FF0066"/>
                </a:solidFill>
                <a:latin typeface="Arial Narrow" pitchFamily="34" charset="0"/>
              </a:rPr>
              <a:t>(Matthew 18:1-4)</a:t>
            </a:r>
            <a:endParaRPr lang="en-US" sz="2000" i="1" dirty="0">
              <a:solidFill>
                <a:srgbClr val="FF0000"/>
              </a:solidFill>
              <a:latin typeface="Book Antiqua" pitchFamily="18" charset="0"/>
            </a:endParaRPr>
          </a:p>
        </p:txBody>
      </p:sp>
      <p:sp>
        <p:nvSpPr>
          <p:cNvPr id="5140" name="Rectangle 20"/>
          <p:cNvSpPr>
            <a:spLocks noChangeArrowheads="1"/>
          </p:cNvSpPr>
          <p:nvPr/>
        </p:nvSpPr>
        <p:spPr bwMode="auto">
          <a:xfrm>
            <a:off x="8001000" y="3505200"/>
            <a:ext cx="609600" cy="76200"/>
          </a:xfrm>
          <a:prstGeom prst="rect">
            <a:avLst/>
          </a:prstGeom>
          <a:solidFill>
            <a:schemeClr val="hlink"/>
          </a:solidFill>
          <a:ln w="9525">
            <a:noFill/>
            <a:miter lim="800000"/>
            <a:headEnd/>
            <a:tailEnd/>
          </a:ln>
        </p:spPr>
        <p:txBody>
          <a:bodyPr wrap="none" anchor="ctr"/>
          <a:lstStyle/>
          <a:p>
            <a:endParaRPr lang="en-US"/>
          </a:p>
        </p:txBody>
      </p:sp>
      <p:sp>
        <p:nvSpPr>
          <p:cNvPr id="5141" name="Rectangle 16"/>
          <p:cNvSpPr>
            <a:spLocks noChangeArrowheads="1"/>
          </p:cNvSpPr>
          <p:nvPr/>
        </p:nvSpPr>
        <p:spPr bwMode="auto">
          <a:xfrm>
            <a:off x="5334000" y="3581400"/>
            <a:ext cx="3276600" cy="76200"/>
          </a:xfrm>
          <a:prstGeom prst="rect">
            <a:avLst/>
          </a:prstGeom>
          <a:solidFill>
            <a:srgbClr val="99FFCC"/>
          </a:solidFill>
          <a:ln w="9525">
            <a:noFill/>
            <a:miter lim="800000"/>
            <a:headEnd/>
            <a:tailEnd/>
          </a:ln>
        </p:spPr>
        <p:txBody>
          <a:bodyPr wrap="none" anchor="ctr"/>
          <a:lstStyle/>
          <a:p>
            <a:endParaRPr lang="en-US"/>
          </a:p>
        </p:txBody>
      </p:sp>
      <p:sp>
        <p:nvSpPr>
          <p:cNvPr id="5142" name="Rectangle 17"/>
          <p:cNvSpPr>
            <a:spLocks noChangeArrowheads="1"/>
          </p:cNvSpPr>
          <p:nvPr/>
        </p:nvSpPr>
        <p:spPr bwMode="auto">
          <a:xfrm>
            <a:off x="4267200" y="3657600"/>
            <a:ext cx="4343400" cy="76200"/>
          </a:xfrm>
          <a:prstGeom prst="rect">
            <a:avLst/>
          </a:prstGeom>
          <a:solidFill>
            <a:srgbClr val="FFFF99"/>
          </a:solidFill>
          <a:ln w="9525">
            <a:noFill/>
            <a:miter lim="800000"/>
            <a:headEnd/>
            <a:tailEnd/>
          </a:ln>
        </p:spPr>
        <p:txBody>
          <a:bodyPr wrap="none" anchor="ctr"/>
          <a:lstStyle/>
          <a:p>
            <a:endParaRPr lang="en-US"/>
          </a:p>
        </p:txBody>
      </p:sp>
      <p:sp>
        <p:nvSpPr>
          <p:cNvPr id="5143" name="Rectangle 19"/>
          <p:cNvSpPr>
            <a:spLocks noChangeArrowheads="1"/>
          </p:cNvSpPr>
          <p:nvPr/>
        </p:nvSpPr>
        <p:spPr bwMode="auto">
          <a:xfrm>
            <a:off x="1905000" y="3810000"/>
            <a:ext cx="6705600" cy="76200"/>
          </a:xfrm>
          <a:prstGeom prst="rect">
            <a:avLst/>
          </a:prstGeom>
          <a:solidFill>
            <a:schemeClr val="accent2"/>
          </a:solidFill>
          <a:ln w="9525">
            <a:noFill/>
            <a:miter lim="800000"/>
            <a:headEnd/>
            <a:tailEnd/>
          </a:ln>
        </p:spPr>
        <p:txBody>
          <a:bodyPr wrap="none" anchor="ctr"/>
          <a:lstStyle/>
          <a:p>
            <a:endParaRPr lang="en-US"/>
          </a:p>
        </p:txBody>
      </p:sp>
      <p:sp>
        <p:nvSpPr>
          <p:cNvPr id="26" name="TextBox 25"/>
          <p:cNvSpPr txBox="1"/>
          <p:nvPr/>
        </p:nvSpPr>
        <p:spPr>
          <a:xfrm>
            <a:off x="533400" y="3055203"/>
            <a:ext cx="8077200" cy="830997"/>
          </a:xfrm>
          <a:prstGeom prst="rect">
            <a:avLst/>
          </a:prstGeom>
          <a:solidFill>
            <a:schemeClr val="bg1"/>
          </a:solidFill>
          <a:ln>
            <a:solidFill>
              <a:schemeClr val="tx1"/>
            </a:solidFill>
          </a:ln>
        </p:spPr>
        <p:txBody>
          <a:bodyPr wrap="square" rtlCol="0">
            <a:spAutoFit/>
          </a:bodyPr>
          <a:lstStyle/>
          <a:p>
            <a:pPr algn="ctr"/>
            <a:r>
              <a:rPr lang="en-US" sz="4800" b="1" dirty="0" smtClean="0">
                <a:latin typeface="Brush Script MT" pitchFamily="66" charset="0"/>
              </a:rPr>
              <a:t>During Your Life, Where was God?</a:t>
            </a:r>
            <a:endParaRPr lang="en-US" sz="4800" b="1" dirty="0">
              <a:latin typeface="Brush Script MT" pitchFamily="66" charset="0"/>
            </a:endParaRPr>
          </a:p>
        </p:txBody>
      </p:sp>
      <p:sp>
        <p:nvSpPr>
          <p:cNvPr id="25" name="AutoShape 20"/>
          <p:cNvSpPr>
            <a:spLocks noChangeArrowheads="1"/>
          </p:cNvSpPr>
          <p:nvPr/>
        </p:nvSpPr>
        <p:spPr bwMode="auto">
          <a:xfrm>
            <a:off x="685800" y="4495800"/>
            <a:ext cx="2514600" cy="1600200"/>
          </a:xfrm>
          <a:prstGeom prst="wedgeRectCallout">
            <a:avLst>
              <a:gd name="adj1" fmla="val -20204"/>
              <a:gd name="adj2" fmla="val -96431"/>
            </a:avLst>
          </a:prstGeom>
          <a:solidFill>
            <a:schemeClr val="tx1"/>
          </a:solidFill>
          <a:ln w="28575">
            <a:solidFill>
              <a:schemeClr val="bg1"/>
            </a:solidFill>
            <a:miter lim="800000"/>
            <a:headEnd/>
            <a:tailEnd/>
          </a:ln>
        </p:spPr>
        <p:txBody>
          <a:bodyPr/>
          <a:lstStyle/>
          <a:p>
            <a:pPr algn="ctr"/>
            <a:r>
              <a:rPr lang="en-US" sz="2000" b="1" dirty="0" smtClean="0">
                <a:solidFill>
                  <a:schemeClr val="bg1"/>
                </a:solidFill>
                <a:latin typeface="Arial Narrow" pitchFamily="34" charset="0"/>
              </a:rPr>
              <a:t>You separated yourself from God</a:t>
            </a:r>
          </a:p>
          <a:p>
            <a:pPr algn="ctr"/>
            <a:r>
              <a:rPr lang="en-US" sz="2000" b="1" i="1" dirty="0" smtClean="0">
                <a:solidFill>
                  <a:srgbClr val="FF0066"/>
                </a:solidFill>
                <a:latin typeface="Arial Narrow" pitchFamily="34" charset="0"/>
              </a:rPr>
              <a:t>(Isaiah 59:1-2)</a:t>
            </a:r>
          </a:p>
          <a:p>
            <a:pPr algn="ctr"/>
            <a:r>
              <a:rPr lang="en-US" sz="2000" b="1" i="1" dirty="0" smtClean="0">
                <a:solidFill>
                  <a:srgbClr val="FF0066"/>
                </a:solidFill>
                <a:latin typeface="Arial Narrow" pitchFamily="34" charset="0"/>
              </a:rPr>
              <a:t>(James 1:13-14)</a:t>
            </a:r>
          </a:p>
          <a:p>
            <a:pPr algn="ctr"/>
            <a:r>
              <a:rPr lang="en-US" sz="2000" b="1" i="1" dirty="0" smtClean="0">
                <a:solidFill>
                  <a:srgbClr val="FF0066"/>
                </a:solidFill>
                <a:latin typeface="Arial Narrow" pitchFamily="34" charset="0"/>
              </a:rPr>
              <a:t>(Romans 3:23)</a:t>
            </a:r>
            <a:endParaRPr lang="en-US" sz="2000" b="1" i="1" dirty="0">
              <a:solidFill>
                <a:srgbClr val="FF0000"/>
              </a:solidFill>
              <a:latin typeface="Book Antiqua" pitchFamily="18" charset="0"/>
            </a:endParaRPr>
          </a:p>
        </p:txBody>
      </p:sp>
      <p:sp>
        <p:nvSpPr>
          <p:cNvPr id="27" name="AutoShape 21"/>
          <p:cNvSpPr>
            <a:spLocks noChangeArrowheads="1"/>
          </p:cNvSpPr>
          <p:nvPr/>
        </p:nvSpPr>
        <p:spPr bwMode="auto">
          <a:xfrm>
            <a:off x="3733800" y="4648200"/>
            <a:ext cx="2514600" cy="1676400"/>
          </a:xfrm>
          <a:prstGeom prst="wedgeRectCallout">
            <a:avLst>
              <a:gd name="adj1" fmla="val -72602"/>
              <a:gd name="adj2" fmla="val -91384"/>
            </a:avLst>
          </a:prstGeom>
          <a:solidFill>
            <a:schemeClr val="folHlink"/>
          </a:solidFill>
          <a:ln w="9525">
            <a:solidFill>
              <a:schemeClr val="tx1"/>
            </a:solidFill>
            <a:miter lim="800000"/>
            <a:headEnd/>
            <a:tailEnd/>
          </a:ln>
        </p:spPr>
        <p:txBody>
          <a:bodyPr/>
          <a:lstStyle/>
          <a:p>
            <a:pPr algn="ctr"/>
            <a:r>
              <a:rPr lang="en-US" sz="2000" b="1" dirty="0" smtClean="0">
                <a:solidFill>
                  <a:schemeClr val="bg1"/>
                </a:solidFill>
                <a:latin typeface="Arial Narrow" pitchFamily="34" charset="0"/>
                <a:cs typeface="Arial" pitchFamily="34" charset="0"/>
              </a:rPr>
              <a:t>Where was God when you went out on your own?</a:t>
            </a:r>
          </a:p>
          <a:p>
            <a:pPr algn="ctr"/>
            <a:r>
              <a:rPr lang="en-US" sz="2000" b="1" i="1" dirty="0" smtClean="0">
                <a:solidFill>
                  <a:srgbClr val="FFFF99"/>
                </a:solidFill>
                <a:latin typeface="Arial Narrow" pitchFamily="34" charset="0"/>
                <a:cs typeface="Arial" pitchFamily="34" charset="0"/>
              </a:rPr>
              <a:t>(Luke 15:13)</a:t>
            </a:r>
          </a:p>
          <a:p>
            <a:pPr algn="ctr"/>
            <a:r>
              <a:rPr lang="en-US" sz="2000" b="1" i="1" dirty="0" smtClean="0">
                <a:solidFill>
                  <a:srgbClr val="FFFF99"/>
                </a:solidFill>
                <a:latin typeface="Arial Narrow" pitchFamily="34" charset="0"/>
                <a:cs typeface="Arial" pitchFamily="34" charset="0"/>
              </a:rPr>
              <a:t>(Proverbs 1:29-33)</a:t>
            </a:r>
            <a:endParaRPr lang="en-US" sz="2000" b="1" i="1" dirty="0">
              <a:solidFill>
                <a:srgbClr val="FFFF99"/>
              </a:solidFill>
              <a:latin typeface="Arial Narrow" pitchFamily="34" charset="0"/>
              <a:cs typeface="Arial" pitchFamily="34" charset="0"/>
            </a:endParaRPr>
          </a:p>
        </p:txBody>
      </p:sp>
      <p:sp>
        <p:nvSpPr>
          <p:cNvPr id="28" name="AutoShape 22"/>
          <p:cNvSpPr>
            <a:spLocks noChangeArrowheads="1"/>
          </p:cNvSpPr>
          <p:nvPr/>
        </p:nvSpPr>
        <p:spPr bwMode="auto">
          <a:xfrm>
            <a:off x="1676400" y="1752600"/>
            <a:ext cx="2514600" cy="1295400"/>
          </a:xfrm>
          <a:prstGeom prst="wedgeRectCallout">
            <a:avLst>
              <a:gd name="adj1" fmla="val 28727"/>
              <a:gd name="adj2" fmla="val 69116"/>
            </a:avLst>
          </a:prstGeom>
          <a:solidFill>
            <a:srgbClr val="FFFF99"/>
          </a:solidFill>
          <a:ln w="9525">
            <a:solidFill>
              <a:schemeClr val="tx1"/>
            </a:solidFill>
            <a:miter lim="800000"/>
            <a:headEnd/>
            <a:tailEnd/>
          </a:ln>
        </p:spPr>
        <p:txBody>
          <a:bodyPr/>
          <a:lstStyle/>
          <a:p>
            <a:pPr algn="ctr"/>
            <a:r>
              <a:rPr lang="en-US" sz="2000" b="1" dirty="0" smtClean="0">
                <a:latin typeface="Arial Narrow" pitchFamily="34" charset="0"/>
              </a:rPr>
              <a:t>Where did God fit into your marriage?</a:t>
            </a:r>
          </a:p>
          <a:p>
            <a:pPr algn="ctr"/>
            <a:r>
              <a:rPr lang="en-US" sz="2000" b="1" i="1" dirty="0" smtClean="0">
                <a:solidFill>
                  <a:srgbClr val="FF0066"/>
                </a:solidFill>
                <a:latin typeface="Arial Narrow" pitchFamily="34" charset="0"/>
              </a:rPr>
              <a:t>(Matthew 19:4-9)</a:t>
            </a:r>
          </a:p>
          <a:p>
            <a:pPr algn="ctr"/>
            <a:r>
              <a:rPr lang="en-US" sz="2000" b="1" i="1" dirty="0" smtClean="0">
                <a:solidFill>
                  <a:srgbClr val="FF0066"/>
                </a:solidFill>
                <a:latin typeface="Arial Narrow" pitchFamily="34" charset="0"/>
              </a:rPr>
              <a:t>(Ephesians 5:22-29)</a:t>
            </a:r>
            <a:endParaRPr lang="en-US" sz="2000" b="1" i="1" dirty="0">
              <a:solidFill>
                <a:srgbClr val="FF0066"/>
              </a:solidFill>
              <a:latin typeface="Arial Narrow" pitchFamily="34"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28"/>
                                        </p:tgtEl>
                                        <p:attrNameLst>
                                          <p:attrName>style.visibility</p:attrName>
                                        </p:attrNameLst>
                                      </p:cBhvr>
                                      <p:to>
                                        <p:strVal val="visible"/>
                                      </p:to>
                                    </p:set>
                                    <p:animEffect transition="in" filter="wipe(down)">
                                      <p:cBhvr>
                                        <p:cTn id="7" dur="500"/>
                                        <p:tgtEl>
                                          <p:spTgt spid="2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noChangeArrowheads="1"/>
          </p:cNvPicPr>
          <p:nvPr/>
        </p:nvPicPr>
        <p:blipFill>
          <a:blip r:embed="rId3" cstate="print"/>
          <a:srcRect/>
          <a:stretch>
            <a:fillRect/>
          </a:stretch>
        </p:blipFill>
        <p:spPr bwMode="auto">
          <a:xfrm>
            <a:off x="838200" y="990600"/>
            <a:ext cx="7467600" cy="5562600"/>
          </a:xfrm>
          <a:prstGeom prst="rect">
            <a:avLst/>
          </a:prstGeom>
          <a:noFill/>
          <a:ln w="9525">
            <a:noFill/>
            <a:miter lim="800000"/>
            <a:headEnd/>
            <a:tailEnd/>
          </a:ln>
          <a:effectLst/>
        </p:spPr>
      </p:pic>
      <p:sp>
        <p:nvSpPr>
          <p:cNvPr id="6" name="TextBox 5"/>
          <p:cNvSpPr txBox="1"/>
          <p:nvPr/>
        </p:nvSpPr>
        <p:spPr>
          <a:xfrm>
            <a:off x="1676400" y="1530727"/>
            <a:ext cx="5791200" cy="4031873"/>
          </a:xfrm>
          <a:prstGeom prst="rect">
            <a:avLst/>
          </a:prstGeom>
          <a:noFill/>
        </p:spPr>
        <p:txBody>
          <a:bodyPr wrap="square" rtlCol="0">
            <a:spAutoFit/>
          </a:bodyPr>
          <a:lstStyle/>
          <a:p>
            <a:r>
              <a:rPr lang="en-US" sz="3200" i="1" dirty="0" smtClean="0">
                <a:solidFill>
                  <a:srgbClr val="0033CC"/>
                </a:solidFill>
                <a:latin typeface="Arial Narrow" pitchFamily="34" charset="0"/>
              </a:rPr>
              <a:t>“And He answered and said to them, ‘Have you not read that He who made them at the beginning made them male and female, and said, 'For this reason a man shall </a:t>
            </a:r>
            <a:r>
              <a:rPr lang="en-US" sz="3200" b="1" u="sng" dirty="0" smtClean="0">
                <a:solidFill>
                  <a:srgbClr val="0033CC"/>
                </a:solidFill>
                <a:latin typeface="Arial Narrow" pitchFamily="34" charset="0"/>
              </a:rPr>
              <a:t>leave his father and mother</a:t>
            </a:r>
            <a:r>
              <a:rPr lang="en-US" sz="3200" i="1" dirty="0" smtClean="0">
                <a:solidFill>
                  <a:srgbClr val="0033CC"/>
                </a:solidFill>
                <a:latin typeface="Arial Narrow" pitchFamily="34" charset="0"/>
              </a:rPr>
              <a:t> and be joined to his wife, and the two shall become </a:t>
            </a:r>
            <a:r>
              <a:rPr lang="en-US" sz="3200" b="1" u="sng" dirty="0" smtClean="0">
                <a:solidFill>
                  <a:srgbClr val="0033CC"/>
                </a:solidFill>
                <a:latin typeface="Arial Narrow" pitchFamily="34" charset="0"/>
              </a:rPr>
              <a:t>one flesh</a:t>
            </a:r>
            <a:r>
              <a:rPr lang="en-US" sz="3200" i="1" dirty="0" smtClean="0">
                <a:solidFill>
                  <a:srgbClr val="0033CC"/>
                </a:solidFill>
                <a:latin typeface="Arial Narrow" pitchFamily="34" charset="0"/>
              </a:rPr>
              <a:t>.’”</a:t>
            </a:r>
            <a:endParaRPr lang="en-US" sz="3200" i="1" dirty="0">
              <a:solidFill>
                <a:srgbClr val="0033CC"/>
              </a:solidFill>
              <a:latin typeface="Arial Narrow" pitchFamily="34" charset="0"/>
            </a:endParaRPr>
          </a:p>
        </p:txBody>
      </p:sp>
      <p:sp>
        <p:nvSpPr>
          <p:cNvPr id="7" name="TextBox 6"/>
          <p:cNvSpPr txBox="1"/>
          <p:nvPr/>
        </p:nvSpPr>
        <p:spPr>
          <a:xfrm>
            <a:off x="2362200" y="304800"/>
            <a:ext cx="4419600" cy="646331"/>
          </a:xfrm>
          <a:prstGeom prst="rect">
            <a:avLst/>
          </a:prstGeom>
          <a:solidFill>
            <a:schemeClr val="bg1"/>
          </a:solidFill>
          <a:ln w="38100">
            <a:solidFill>
              <a:schemeClr val="tx1"/>
            </a:solidFill>
          </a:ln>
        </p:spPr>
        <p:txBody>
          <a:bodyPr wrap="square" rtlCol="0">
            <a:spAutoFit/>
          </a:bodyPr>
          <a:lstStyle/>
          <a:p>
            <a:pPr algn="ctr"/>
            <a:r>
              <a:rPr lang="en-US" sz="3600" b="1" dirty="0" smtClean="0">
                <a:solidFill>
                  <a:srgbClr val="0033CC"/>
                </a:solidFill>
                <a:latin typeface="Arial" pitchFamily="34" charset="0"/>
                <a:cs typeface="Arial" pitchFamily="34" charset="0"/>
              </a:rPr>
              <a:t>Matthew 19:4,5</a:t>
            </a:r>
            <a:endParaRPr lang="en-US" sz="3600" b="1" dirty="0">
              <a:solidFill>
                <a:srgbClr val="0033CC"/>
              </a:solidFill>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 calcmode="lin" valueType="num">
                                      <p:cBhvr>
                                        <p:cTn id="7" dur="1000" fill="hold"/>
                                        <p:tgtEl>
                                          <p:spTgt spid="6">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6">
                                            <p:txEl>
                                              <p:pRg st="0" end="0"/>
                                            </p:txEl>
                                          </p:spTgt>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noChangeArrowheads="1"/>
          </p:cNvPicPr>
          <p:nvPr/>
        </p:nvPicPr>
        <p:blipFill>
          <a:blip r:embed="rId3" cstate="print"/>
          <a:srcRect/>
          <a:stretch>
            <a:fillRect/>
          </a:stretch>
        </p:blipFill>
        <p:spPr bwMode="auto">
          <a:xfrm>
            <a:off x="838200" y="990600"/>
            <a:ext cx="7467600" cy="5562600"/>
          </a:xfrm>
          <a:prstGeom prst="rect">
            <a:avLst/>
          </a:prstGeom>
          <a:noFill/>
          <a:ln w="9525">
            <a:noFill/>
            <a:miter lim="800000"/>
            <a:headEnd/>
            <a:tailEnd/>
          </a:ln>
          <a:effectLst/>
        </p:spPr>
      </p:pic>
      <p:sp>
        <p:nvSpPr>
          <p:cNvPr id="6" name="TextBox 5"/>
          <p:cNvSpPr txBox="1"/>
          <p:nvPr/>
        </p:nvSpPr>
        <p:spPr>
          <a:xfrm>
            <a:off x="1828800" y="1580614"/>
            <a:ext cx="5791200" cy="3600986"/>
          </a:xfrm>
          <a:prstGeom prst="rect">
            <a:avLst/>
          </a:prstGeom>
          <a:noFill/>
        </p:spPr>
        <p:txBody>
          <a:bodyPr wrap="square" rtlCol="0">
            <a:spAutoFit/>
          </a:bodyPr>
          <a:lstStyle/>
          <a:p>
            <a:r>
              <a:rPr lang="en-US" sz="3200" i="1" dirty="0" smtClean="0">
                <a:solidFill>
                  <a:srgbClr val="0033CC"/>
                </a:solidFill>
                <a:latin typeface="Arial Narrow" pitchFamily="34" charset="0"/>
              </a:rPr>
              <a:t>“</a:t>
            </a:r>
            <a:r>
              <a:rPr lang="en-US" sz="2800" i="1" dirty="0" smtClean="0">
                <a:solidFill>
                  <a:srgbClr val="0033CC"/>
                </a:solidFill>
                <a:latin typeface="Arial Narrow" pitchFamily="34" charset="0"/>
              </a:rPr>
              <a:t>So then, they are no longer two but one flesh. Therefore what God has joined together, </a:t>
            </a:r>
            <a:r>
              <a:rPr lang="en-US" sz="2800" b="1" u="sng" dirty="0" smtClean="0">
                <a:solidFill>
                  <a:srgbClr val="0033CC"/>
                </a:solidFill>
                <a:latin typeface="Arial Narrow" pitchFamily="34" charset="0"/>
              </a:rPr>
              <a:t>let not man separate</a:t>
            </a:r>
            <a:r>
              <a:rPr lang="en-US" sz="2800" i="1" dirty="0" smtClean="0">
                <a:solidFill>
                  <a:srgbClr val="0033CC"/>
                </a:solidFill>
                <a:latin typeface="Arial Narrow" pitchFamily="34" charset="0"/>
              </a:rPr>
              <a:t>…And I say to you, whoever divorces his wife, </a:t>
            </a:r>
            <a:r>
              <a:rPr lang="en-US" sz="2800" b="1" u="sng" dirty="0" smtClean="0">
                <a:solidFill>
                  <a:srgbClr val="0033CC"/>
                </a:solidFill>
                <a:latin typeface="Arial Narrow" pitchFamily="34" charset="0"/>
              </a:rPr>
              <a:t>except</a:t>
            </a:r>
            <a:r>
              <a:rPr lang="en-US" sz="2800" i="1" dirty="0" smtClean="0">
                <a:solidFill>
                  <a:srgbClr val="0033CC"/>
                </a:solidFill>
                <a:latin typeface="Arial Narrow" pitchFamily="34" charset="0"/>
              </a:rPr>
              <a:t> for </a:t>
            </a:r>
            <a:r>
              <a:rPr lang="en-US" sz="2800" b="1" u="sng" dirty="0" smtClean="0">
                <a:solidFill>
                  <a:srgbClr val="0033CC"/>
                </a:solidFill>
                <a:latin typeface="Arial Narrow" pitchFamily="34" charset="0"/>
              </a:rPr>
              <a:t>sexual immorality</a:t>
            </a:r>
            <a:r>
              <a:rPr lang="en-US" sz="2800" i="1" dirty="0" smtClean="0">
                <a:solidFill>
                  <a:srgbClr val="0033CC"/>
                </a:solidFill>
                <a:latin typeface="Arial Narrow" pitchFamily="34" charset="0"/>
              </a:rPr>
              <a:t>, and marries another, commits adultery; and whoever marries her who is divorced commits adultery.”</a:t>
            </a:r>
            <a:endParaRPr lang="en-US" sz="2800" i="1" dirty="0">
              <a:solidFill>
                <a:srgbClr val="0033CC"/>
              </a:solidFill>
              <a:latin typeface="Arial Narrow" pitchFamily="34" charset="0"/>
            </a:endParaRPr>
          </a:p>
        </p:txBody>
      </p:sp>
      <p:sp>
        <p:nvSpPr>
          <p:cNvPr id="7" name="TextBox 6"/>
          <p:cNvSpPr txBox="1"/>
          <p:nvPr/>
        </p:nvSpPr>
        <p:spPr>
          <a:xfrm>
            <a:off x="2362200" y="304800"/>
            <a:ext cx="4419600" cy="646331"/>
          </a:xfrm>
          <a:prstGeom prst="rect">
            <a:avLst/>
          </a:prstGeom>
          <a:solidFill>
            <a:schemeClr val="bg1"/>
          </a:solidFill>
          <a:ln w="38100">
            <a:solidFill>
              <a:schemeClr val="tx1"/>
            </a:solidFill>
          </a:ln>
        </p:spPr>
        <p:txBody>
          <a:bodyPr wrap="square" rtlCol="0">
            <a:spAutoFit/>
          </a:bodyPr>
          <a:lstStyle/>
          <a:p>
            <a:pPr algn="ctr"/>
            <a:r>
              <a:rPr lang="en-US" sz="3600" b="1" dirty="0" smtClean="0">
                <a:solidFill>
                  <a:srgbClr val="0033CC"/>
                </a:solidFill>
                <a:latin typeface="Arial" pitchFamily="34" charset="0"/>
                <a:cs typeface="Arial" pitchFamily="34" charset="0"/>
              </a:rPr>
              <a:t>Matthew 19:6,9</a:t>
            </a:r>
            <a:endParaRPr lang="en-US" sz="3600" b="1" dirty="0">
              <a:solidFill>
                <a:srgbClr val="0033CC"/>
              </a:solidFill>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 calcmode="lin" valueType="num">
                                      <p:cBhvr>
                                        <p:cTn id="7" dur="1000" fill="hold"/>
                                        <p:tgtEl>
                                          <p:spTgt spid="6">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6">
                                            <p:txEl>
                                              <p:pRg st="0" end="0"/>
                                            </p:txEl>
                                          </p:spTgt>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noChangeArrowheads="1"/>
          </p:cNvPicPr>
          <p:nvPr/>
        </p:nvPicPr>
        <p:blipFill>
          <a:blip r:embed="rId3" cstate="print"/>
          <a:srcRect/>
          <a:stretch>
            <a:fillRect/>
          </a:stretch>
        </p:blipFill>
        <p:spPr bwMode="auto">
          <a:xfrm>
            <a:off x="838200" y="990600"/>
            <a:ext cx="7467600" cy="5562600"/>
          </a:xfrm>
          <a:prstGeom prst="rect">
            <a:avLst/>
          </a:prstGeom>
          <a:noFill/>
          <a:ln w="9525">
            <a:noFill/>
            <a:miter lim="800000"/>
            <a:headEnd/>
            <a:tailEnd/>
          </a:ln>
          <a:effectLst/>
        </p:spPr>
      </p:pic>
      <p:sp>
        <p:nvSpPr>
          <p:cNvPr id="6" name="TextBox 5"/>
          <p:cNvSpPr txBox="1"/>
          <p:nvPr/>
        </p:nvSpPr>
        <p:spPr>
          <a:xfrm>
            <a:off x="1828800" y="1371600"/>
            <a:ext cx="5791200" cy="4031873"/>
          </a:xfrm>
          <a:prstGeom prst="rect">
            <a:avLst/>
          </a:prstGeom>
          <a:noFill/>
        </p:spPr>
        <p:txBody>
          <a:bodyPr wrap="square" rtlCol="0">
            <a:spAutoFit/>
          </a:bodyPr>
          <a:lstStyle/>
          <a:p>
            <a:r>
              <a:rPr lang="en-US" sz="3200" i="1" dirty="0" smtClean="0">
                <a:solidFill>
                  <a:srgbClr val="0033CC"/>
                </a:solidFill>
                <a:latin typeface="Arial Narrow" pitchFamily="34" charset="0"/>
              </a:rPr>
              <a:t>“Wives, </a:t>
            </a:r>
            <a:r>
              <a:rPr lang="en-US" sz="3200" b="1" u="sng" dirty="0" smtClean="0">
                <a:solidFill>
                  <a:srgbClr val="0033CC"/>
                </a:solidFill>
                <a:latin typeface="Arial Narrow" pitchFamily="34" charset="0"/>
              </a:rPr>
              <a:t>submit</a:t>
            </a:r>
            <a:r>
              <a:rPr lang="en-US" sz="3200" i="1" dirty="0" smtClean="0">
                <a:solidFill>
                  <a:srgbClr val="0033CC"/>
                </a:solidFill>
                <a:latin typeface="Arial Narrow" pitchFamily="34" charset="0"/>
              </a:rPr>
              <a:t> to your own husbands, as to the Lord. For the husband is </a:t>
            </a:r>
            <a:r>
              <a:rPr lang="en-US" sz="3200" b="1" u="sng" dirty="0" smtClean="0">
                <a:solidFill>
                  <a:srgbClr val="0033CC"/>
                </a:solidFill>
                <a:latin typeface="Arial Narrow" pitchFamily="34" charset="0"/>
              </a:rPr>
              <a:t>head</a:t>
            </a:r>
            <a:r>
              <a:rPr lang="en-US" sz="3200" i="1" dirty="0" smtClean="0">
                <a:solidFill>
                  <a:srgbClr val="0033CC"/>
                </a:solidFill>
                <a:latin typeface="Arial Narrow" pitchFamily="34" charset="0"/>
              </a:rPr>
              <a:t> of the wife, as also Christ is head of the church; and He is the Savior of the body. Therefore, just as the church is subject to Christ, so let the wives be to their own husbands in </a:t>
            </a:r>
            <a:r>
              <a:rPr lang="en-US" sz="3200" b="1" u="sng" dirty="0" smtClean="0">
                <a:solidFill>
                  <a:srgbClr val="0033CC"/>
                </a:solidFill>
                <a:latin typeface="Arial Narrow" pitchFamily="34" charset="0"/>
              </a:rPr>
              <a:t>everything</a:t>
            </a:r>
            <a:r>
              <a:rPr lang="en-US" sz="2800" i="1" dirty="0" smtClean="0">
                <a:solidFill>
                  <a:srgbClr val="0033CC"/>
                </a:solidFill>
                <a:latin typeface="Arial Narrow" pitchFamily="34" charset="0"/>
              </a:rPr>
              <a:t>.”</a:t>
            </a:r>
            <a:endParaRPr lang="en-US" sz="2800" i="1" dirty="0">
              <a:solidFill>
                <a:srgbClr val="0033CC"/>
              </a:solidFill>
              <a:latin typeface="Arial Narrow" pitchFamily="34" charset="0"/>
            </a:endParaRPr>
          </a:p>
        </p:txBody>
      </p:sp>
      <p:sp>
        <p:nvSpPr>
          <p:cNvPr id="7" name="TextBox 6"/>
          <p:cNvSpPr txBox="1"/>
          <p:nvPr/>
        </p:nvSpPr>
        <p:spPr>
          <a:xfrm>
            <a:off x="2133600" y="304800"/>
            <a:ext cx="4953000" cy="646331"/>
          </a:xfrm>
          <a:prstGeom prst="rect">
            <a:avLst/>
          </a:prstGeom>
          <a:solidFill>
            <a:schemeClr val="bg1"/>
          </a:solidFill>
          <a:ln w="38100">
            <a:solidFill>
              <a:schemeClr val="tx1"/>
            </a:solidFill>
          </a:ln>
        </p:spPr>
        <p:txBody>
          <a:bodyPr wrap="square" rtlCol="0">
            <a:spAutoFit/>
          </a:bodyPr>
          <a:lstStyle/>
          <a:p>
            <a:pPr algn="ctr"/>
            <a:r>
              <a:rPr lang="en-US" sz="3600" b="1" dirty="0" smtClean="0">
                <a:solidFill>
                  <a:srgbClr val="0033CC"/>
                </a:solidFill>
                <a:latin typeface="Arial" pitchFamily="34" charset="0"/>
                <a:cs typeface="Arial" pitchFamily="34" charset="0"/>
              </a:rPr>
              <a:t>Ephesians 5:22-24</a:t>
            </a:r>
            <a:endParaRPr lang="en-US" sz="3600" b="1" dirty="0">
              <a:solidFill>
                <a:srgbClr val="0033CC"/>
              </a:solidFill>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 calcmode="lin" valueType="num">
                                      <p:cBhvr>
                                        <p:cTn id="7" dur="1000" fill="hold"/>
                                        <p:tgtEl>
                                          <p:spTgt spid="6">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6">
                                            <p:txEl>
                                              <p:pRg st="0" end="0"/>
                                            </p:txEl>
                                          </p:spTgt>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noChangeArrowheads="1"/>
          </p:cNvPicPr>
          <p:nvPr/>
        </p:nvPicPr>
        <p:blipFill>
          <a:blip r:embed="rId3" cstate="print"/>
          <a:srcRect/>
          <a:stretch>
            <a:fillRect/>
          </a:stretch>
        </p:blipFill>
        <p:spPr bwMode="auto">
          <a:xfrm>
            <a:off x="838200" y="990600"/>
            <a:ext cx="7467600" cy="5562600"/>
          </a:xfrm>
          <a:prstGeom prst="rect">
            <a:avLst/>
          </a:prstGeom>
          <a:noFill/>
          <a:ln w="9525">
            <a:noFill/>
            <a:miter lim="800000"/>
            <a:headEnd/>
            <a:tailEnd/>
          </a:ln>
          <a:effectLst/>
        </p:spPr>
      </p:pic>
      <p:sp>
        <p:nvSpPr>
          <p:cNvPr id="6" name="TextBox 5"/>
          <p:cNvSpPr txBox="1"/>
          <p:nvPr/>
        </p:nvSpPr>
        <p:spPr>
          <a:xfrm>
            <a:off x="1752600" y="1548348"/>
            <a:ext cx="5791200" cy="3785652"/>
          </a:xfrm>
          <a:prstGeom prst="rect">
            <a:avLst/>
          </a:prstGeom>
          <a:noFill/>
        </p:spPr>
        <p:txBody>
          <a:bodyPr wrap="square" rtlCol="0">
            <a:spAutoFit/>
          </a:bodyPr>
          <a:lstStyle/>
          <a:p>
            <a:r>
              <a:rPr lang="en-US" sz="3000" i="1" dirty="0" smtClean="0">
                <a:solidFill>
                  <a:srgbClr val="0033CC"/>
                </a:solidFill>
                <a:latin typeface="Arial Narrow" pitchFamily="34" charset="0"/>
              </a:rPr>
              <a:t>“Husbands, love your wives, just as Christ also </a:t>
            </a:r>
            <a:r>
              <a:rPr lang="en-US" sz="3000" b="1" u="sng" dirty="0" smtClean="0">
                <a:solidFill>
                  <a:srgbClr val="0033CC"/>
                </a:solidFill>
                <a:latin typeface="Arial Narrow" pitchFamily="34" charset="0"/>
              </a:rPr>
              <a:t>loved the church</a:t>
            </a:r>
            <a:r>
              <a:rPr lang="en-US" sz="3000" b="1" dirty="0" smtClean="0">
                <a:solidFill>
                  <a:srgbClr val="0033CC"/>
                </a:solidFill>
                <a:latin typeface="Arial Narrow" pitchFamily="34" charset="0"/>
              </a:rPr>
              <a:t> </a:t>
            </a:r>
            <a:r>
              <a:rPr lang="en-US" sz="3000" i="1" dirty="0" smtClean="0">
                <a:solidFill>
                  <a:srgbClr val="0033CC"/>
                </a:solidFill>
                <a:latin typeface="Arial Narrow" pitchFamily="34" charset="0"/>
              </a:rPr>
              <a:t>and gave Himself for her... So husbands ought to love their own wives as their own bodies; he who loves his wife loves himself. For no one ever hated his own flesh, but </a:t>
            </a:r>
            <a:r>
              <a:rPr lang="en-US" sz="3000" b="1" u="sng" dirty="0" smtClean="0">
                <a:solidFill>
                  <a:srgbClr val="0033CC"/>
                </a:solidFill>
                <a:latin typeface="Arial Narrow" pitchFamily="34" charset="0"/>
              </a:rPr>
              <a:t>nourishes</a:t>
            </a:r>
            <a:r>
              <a:rPr lang="en-US" sz="3000" i="1" dirty="0" smtClean="0">
                <a:solidFill>
                  <a:srgbClr val="0033CC"/>
                </a:solidFill>
                <a:latin typeface="Arial Narrow" pitchFamily="34" charset="0"/>
              </a:rPr>
              <a:t> and </a:t>
            </a:r>
            <a:r>
              <a:rPr lang="en-US" sz="3000" b="1" u="sng" dirty="0" smtClean="0">
                <a:solidFill>
                  <a:srgbClr val="0033CC"/>
                </a:solidFill>
                <a:latin typeface="Arial Narrow" pitchFamily="34" charset="0"/>
              </a:rPr>
              <a:t>cherishes </a:t>
            </a:r>
            <a:r>
              <a:rPr lang="en-US" sz="3000" i="1" dirty="0" smtClean="0">
                <a:solidFill>
                  <a:srgbClr val="0033CC"/>
                </a:solidFill>
                <a:latin typeface="Arial Narrow" pitchFamily="34" charset="0"/>
              </a:rPr>
              <a:t>it, just as the Lord does the church.”</a:t>
            </a:r>
            <a:endParaRPr lang="en-US" sz="3000" i="1" dirty="0">
              <a:solidFill>
                <a:srgbClr val="0033CC"/>
              </a:solidFill>
              <a:latin typeface="Arial Narrow" pitchFamily="34" charset="0"/>
            </a:endParaRPr>
          </a:p>
        </p:txBody>
      </p:sp>
      <p:sp>
        <p:nvSpPr>
          <p:cNvPr id="7" name="TextBox 6"/>
          <p:cNvSpPr txBox="1"/>
          <p:nvPr/>
        </p:nvSpPr>
        <p:spPr>
          <a:xfrm>
            <a:off x="1905000" y="381000"/>
            <a:ext cx="5410200" cy="646331"/>
          </a:xfrm>
          <a:prstGeom prst="rect">
            <a:avLst/>
          </a:prstGeom>
          <a:solidFill>
            <a:schemeClr val="bg1"/>
          </a:solidFill>
          <a:ln w="38100">
            <a:solidFill>
              <a:schemeClr val="tx1"/>
            </a:solidFill>
          </a:ln>
        </p:spPr>
        <p:txBody>
          <a:bodyPr wrap="square" rtlCol="0">
            <a:spAutoFit/>
          </a:bodyPr>
          <a:lstStyle/>
          <a:p>
            <a:pPr algn="ctr"/>
            <a:r>
              <a:rPr lang="en-US" sz="3600" b="1" dirty="0" smtClean="0">
                <a:solidFill>
                  <a:srgbClr val="0033CC"/>
                </a:solidFill>
                <a:latin typeface="Arial" pitchFamily="34" charset="0"/>
                <a:cs typeface="Arial" pitchFamily="34" charset="0"/>
              </a:rPr>
              <a:t>Ephesians 5:25,28,29</a:t>
            </a:r>
            <a:endParaRPr lang="en-US" sz="3600" b="1" dirty="0">
              <a:solidFill>
                <a:srgbClr val="0033CC"/>
              </a:solidFill>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 calcmode="lin" valueType="num">
                                      <p:cBhvr>
                                        <p:cTn id="7" dur="1000" fill="hold"/>
                                        <p:tgtEl>
                                          <p:spTgt spid="6">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6">
                                            <p:txEl>
                                              <p:pRg st="0" end="0"/>
                                            </p:txEl>
                                          </p:spTgt>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descr="Newsprint"/>
          <p:cNvSpPr>
            <a:spLocks noChangeArrowheads="1"/>
          </p:cNvSpPr>
          <p:nvPr/>
        </p:nvSpPr>
        <p:spPr bwMode="auto">
          <a:xfrm>
            <a:off x="0" y="0"/>
            <a:ext cx="9144000" cy="6858000"/>
          </a:xfrm>
          <a:prstGeom prst="rect">
            <a:avLst/>
          </a:prstGeom>
          <a:blipFill dpi="0" rotWithShape="1">
            <a:blip r:embed="rId3" cstate="print"/>
            <a:srcRect/>
            <a:tile tx="0" ty="0" sx="100000" sy="100000" flip="none" algn="tl"/>
          </a:blipFill>
          <a:ln w="9525">
            <a:solidFill>
              <a:schemeClr val="tx1"/>
            </a:solidFill>
            <a:miter lim="800000"/>
            <a:headEnd/>
            <a:tailEnd/>
          </a:ln>
        </p:spPr>
        <p:txBody>
          <a:bodyPr wrap="none" anchor="ctr"/>
          <a:lstStyle/>
          <a:p>
            <a:endParaRPr lang="en-US"/>
          </a:p>
        </p:txBody>
      </p:sp>
      <p:sp>
        <p:nvSpPr>
          <p:cNvPr id="3075" name="Text Box 3"/>
          <p:cNvSpPr txBox="1">
            <a:spLocks noChangeArrowheads="1"/>
          </p:cNvSpPr>
          <p:nvPr/>
        </p:nvSpPr>
        <p:spPr bwMode="auto">
          <a:xfrm>
            <a:off x="533400" y="3124200"/>
            <a:ext cx="8077200" cy="781050"/>
          </a:xfrm>
          <a:prstGeom prst="rect">
            <a:avLst/>
          </a:prstGeom>
          <a:solidFill>
            <a:schemeClr val="tx1"/>
          </a:solidFill>
          <a:ln w="19050">
            <a:solidFill>
              <a:schemeClr val="tx1"/>
            </a:solidFill>
            <a:miter lim="800000"/>
            <a:headEnd/>
            <a:tailEnd/>
          </a:ln>
        </p:spPr>
        <p:txBody>
          <a:bodyPr>
            <a:spAutoFit/>
          </a:bodyPr>
          <a:lstStyle/>
          <a:p>
            <a:pPr algn="ctr">
              <a:spcBef>
                <a:spcPct val="50000"/>
              </a:spcBef>
            </a:pPr>
            <a:endParaRPr lang="en-US" sz="4400"/>
          </a:p>
        </p:txBody>
      </p:sp>
      <p:sp>
        <p:nvSpPr>
          <p:cNvPr id="5124" name="Rectangle 4"/>
          <p:cNvSpPr>
            <a:spLocks noChangeArrowheads="1"/>
          </p:cNvSpPr>
          <p:nvPr/>
        </p:nvSpPr>
        <p:spPr bwMode="auto">
          <a:xfrm>
            <a:off x="533400" y="3124200"/>
            <a:ext cx="533400" cy="762000"/>
          </a:xfrm>
          <a:prstGeom prst="rect">
            <a:avLst/>
          </a:prstGeom>
          <a:solidFill>
            <a:schemeClr val="bg2"/>
          </a:solidFill>
          <a:ln w="9525">
            <a:solidFill>
              <a:schemeClr val="tx1"/>
            </a:solidFill>
            <a:miter lim="800000"/>
            <a:headEnd/>
            <a:tailEnd/>
          </a:ln>
        </p:spPr>
        <p:txBody>
          <a:bodyPr wrap="none" anchor="ctr"/>
          <a:lstStyle/>
          <a:p>
            <a:endParaRPr lang="en-US"/>
          </a:p>
        </p:txBody>
      </p:sp>
      <p:sp>
        <p:nvSpPr>
          <p:cNvPr id="5126" name="Rectangle 6"/>
          <p:cNvSpPr>
            <a:spLocks noChangeArrowheads="1"/>
          </p:cNvSpPr>
          <p:nvPr/>
        </p:nvSpPr>
        <p:spPr bwMode="auto">
          <a:xfrm>
            <a:off x="1066800" y="3124200"/>
            <a:ext cx="990600" cy="762000"/>
          </a:xfrm>
          <a:prstGeom prst="rect">
            <a:avLst/>
          </a:prstGeom>
          <a:solidFill>
            <a:schemeClr val="accent2"/>
          </a:solidFill>
          <a:ln w="9525">
            <a:solidFill>
              <a:schemeClr val="tx1"/>
            </a:solidFill>
            <a:miter lim="800000"/>
            <a:headEnd/>
            <a:tailEnd/>
          </a:ln>
        </p:spPr>
        <p:txBody>
          <a:bodyPr wrap="none" anchor="ctr"/>
          <a:lstStyle/>
          <a:p>
            <a:endParaRPr lang="en-US"/>
          </a:p>
        </p:txBody>
      </p:sp>
      <p:sp>
        <p:nvSpPr>
          <p:cNvPr id="5127" name="AutoShape 7"/>
          <p:cNvSpPr>
            <a:spLocks noChangeArrowheads="1"/>
          </p:cNvSpPr>
          <p:nvPr/>
        </p:nvSpPr>
        <p:spPr bwMode="auto">
          <a:xfrm>
            <a:off x="381000" y="4495800"/>
            <a:ext cx="3124200" cy="1981200"/>
          </a:xfrm>
          <a:prstGeom prst="wedgeRectCallout">
            <a:avLst>
              <a:gd name="adj1" fmla="val -19463"/>
              <a:gd name="adj2" fmla="val -74519"/>
            </a:avLst>
          </a:prstGeom>
          <a:solidFill>
            <a:schemeClr val="accent2"/>
          </a:solidFill>
          <a:ln w="9525">
            <a:solidFill>
              <a:schemeClr val="tx1"/>
            </a:solidFill>
            <a:miter lim="800000"/>
            <a:headEnd/>
            <a:tailEnd/>
          </a:ln>
        </p:spPr>
        <p:txBody>
          <a:bodyPr/>
          <a:lstStyle/>
          <a:p>
            <a:pPr algn="ctr"/>
            <a:r>
              <a:rPr lang="en-US" sz="2200" b="1" dirty="0" smtClean="0">
                <a:solidFill>
                  <a:schemeClr val="bg1"/>
                </a:solidFill>
                <a:latin typeface="Arial Narrow" pitchFamily="34" charset="0"/>
              </a:rPr>
              <a:t>You went to school! </a:t>
            </a:r>
          </a:p>
          <a:p>
            <a:pPr algn="ctr"/>
            <a:r>
              <a:rPr lang="en-US" sz="2200" b="1" dirty="0" smtClean="0">
                <a:solidFill>
                  <a:schemeClr val="bg1"/>
                </a:solidFill>
                <a:latin typeface="Arial Narrow" pitchFamily="34" charset="0"/>
              </a:rPr>
              <a:t>You went K-12 and were involved in many activities. Maybe you went on to get a degree.</a:t>
            </a:r>
          </a:p>
          <a:p>
            <a:pPr algn="ctr"/>
            <a:endParaRPr lang="en-US" sz="2000" dirty="0">
              <a:solidFill>
                <a:schemeClr val="bg1"/>
              </a:solidFill>
              <a:latin typeface="Book Antiqua" pitchFamily="18" charset="0"/>
            </a:endParaRPr>
          </a:p>
        </p:txBody>
      </p:sp>
      <p:sp>
        <p:nvSpPr>
          <p:cNvPr id="5129" name="AutoShape 9"/>
          <p:cNvSpPr>
            <a:spLocks noChangeArrowheads="1"/>
          </p:cNvSpPr>
          <p:nvPr/>
        </p:nvSpPr>
        <p:spPr bwMode="auto">
          <a:xfrm>
            <a:off x="1447800" y="1905000"/>
            <a:ext cx="2971800" cy="1066800"/>
          </a:xfrm>
          <a:prstGeom prst="wedgeRectCallout">
            <a:avLst>
              <a:gd name="adj1" fmla="val 24838"/>
              <a:gd name="adj2" fmla="val 66963"/>
            </a:avLst>
          </a:prstGeom>
          <a:solidFill>
            <a:srgbClr val="FFFF99"/>
          </a:solidFill>
          <a:ln w="9525">
            <a:solidFill>
              <a:schemeClr val="tx1"/>
            </a:solidFill>
            <a:miter lim="800000"/>
            <a:headEnd/>
            <a:tailEnd/>
          </a:ln>
        </p:spPr>
        <p:txBody>
          <a:bodyPr/>
          <a:lstStyle/>
          <a:p>
            <a:pPr algn="ctr"/>
            <a:r>
              <a:rPr lang="en-US" sz="2000" b="1" dirty="0" smtClean="0">
                <a:latin typeface="Arial Narrow" pitchFamily="34" charset="0"/>
              </a:rPr>
              <a:t>You met and married:</a:t>
            </a:r>
          </a:p>
          <a:p>
            <a:pPr algn="ctr"/>
            <a:r>
              <a:rPr lang="en-US" sz="2000" b="1" dirty="0" smtClean="0">
                <a:latin typeface="Arial Narrow" pitchFamily="34" charset="0"/>
              </a:rPr>
              <a:t>Mr./Miss Right.</a:t>
            </a:r>
            <a:endParaRPr lang="en-US" sz="2000" b="1" dirty="0">
              <a:latin typeface="Arial Narrow" pitchFamily="34" charset="0"/>
            </a:endParaRPr>
          </a:p>
        </p:txBody>
      </p:sp>
      <p:sp>
        <p:nvSpPr>
          <p:cNvPr id="5130" name="Rectangle 10"/>
          <p:cNvSpPr>
            <a:spLocks noChangeArrowheads="1"/>
          </p:cNvSpPr>
          <p:nvPr/>
        </p:nvSpPr>
        <p:spPr bwMode="auto">
          <a:xfrm>
            <a:off x="3200400" y="3124200"/>
            <a:ext cx="1143000" cy="762000"/>
          </a:xfrm>
          <a:prstGeom prst="rect">
            <a:avLst/>
          </a:prstGeom>
          <a:solidFill>
            <a:srgbClr val="FFFF99"/>
          </a:solidFill>
          <a:ln w="9525">
            <a:solidFill>
              <a:schemeClr val="tx1"/>
            </a:solidFill>
            <a:miter lim="800000"/>
            <a:headEnd/>
            <a:tailEnd/>
          </a:ln>
        </p:spPr>
        <p:txBody>
          <a:bodyPr wrap="none" anchor="ctr"/>
          <a:lstStyle/>
          <a:p>
            <a:endParaRPr lang="en-US"/>
          </a:p>
        </p:txBody>
      </p:sp>
      <p:sp>
        <p:nvSpPr>
          <p:cNvPr id="5133" name="AutoShape 13"/>
          <p:cNvSpPr>
            <a:spLocks noChangeArrowheads="1"/>
          </p:cNvSpPr>
          <p:nvPr/>
        </p:nvSpPr>
        <p:spPr bwMode="auto">
          <a:xfrm>
            <a:off x="304800" y="152400"/>
            <a:ext cx="2514600" cy="1600200"/>
          </a:xfrm>
          <a:prstGeom prst="wedgeRectCallout">
            <a:avLst>
              <a:gd name="adj1" fmla="val -30995"/>
              <a:gd name="adj2" fmla="val 129662"/>
            </a:avLst>
          </a:prstGeom>
          <a:solidFill>
            <a:schemeClr val="bg2"/>
          </a:solidFill>
          <a:ln w="9525">
            <a:solidFill>
              <a:schemeClr val="tx1"/>
            </a:solidFill>
            <a:miter lim="800000"/>
            <a:headEnd/>
            <a:tailEnd/>
          </a:ln>
        </p:spPr>
        <p:txBody>
          <a:bodyPr/>
          <a:lstStyle/>
          <a:p>
            <a:pPr algn="ctr"/>
            <a:r>
              <a:rPr lang="en-US" sz="2400" b="1" dirty="0" smtClean="0">
                <a:latin typeface="Arial Narrow" pitchFamily="34" charset="0"/>
              </a:rPr>
              <a:t>You were born. </a:t>
            </a:r>
          </a:p>
          <a:p>
            <a:pPr algn="ctr"/>
            <a:r>
              <a:rPr lang="en-US" sz="2400" b="1" dirty="0" smtClean="0">
                <a:latin typeface="Arial Narrow" pitchFamily="34" charset="0"/>
              </a:rPr>
              <a:t>____-____-____</a:t>
            </a:r>
          </a:p>
          <a:p>
            <a:pPr algn="ctr"/>
            <a:r>
              <a:rPr lang="en-US" sz="2400" b="1" dirty="0" smtClean="0">
                <a:latin typeface="Arial Narrow" pitchFamily="34" charset="0"/>
              </a:rPr>
              <a:t>Lived a carefree, innocent life.</a:t>
            </a:r>
            <a:endParaRPr lang="en-US" sz="2400" b="1" dirty="0">
              <a:latin typeface="Arial Narrow" pitchFamily="34" charset="0"/>
            </a:endParaRPr>
          </a:p>
        </p:txBody>
      </p:sp>
      <p:sp>
        <p:nvSpPr>
          <p:cNvPr id="5138" name="AutoShape 18"/>
          <p:cNvSpPr>
            <a:spLocks noChangeArrowheads="1"/>
          </p:cNvSpPr>
          <p:nvPr/>
        </p:nvSpPr>
        <p:spPr bwMode="auto">
          <a:xfrm>
            <a:off x="6477000" y="4495800"/>
            <a:ext cx="2362200" cy="1981200"/>
          </a:xfrm>
          <a:prstGeom prst="wedgeRectCallout">
            <a:avLst>
              <a:gd name="adj1" fmla="val 22917"/>
              <a:gd name="adj2" fmla="val -75162"/>
            </a:avLst>
          </a:prstGeom>
          <a:solidFill>
            <a:srgbClr val="00B0F0"/>
          </a:solidFill>
          <a:ln w="9525">
            <a:solidFill>
              <a:schemeClr val="tx1"/>
            </a:solidFill>
            <a:miter lim="800000"/>
            <a:headEnd/>
            <a:tailEnd/>
          </a:ln>
        </p:spPr>
        <p:txBody>
          <a:bodyPr/>
          <a:lstStyle/>
          <a:p>
            <a:pPr algn="ctr"/>
            <a:r>
              <a:rPr lang="en-US" sz="2100" b="1" dirty="0" smtClean="0">
                <a:latin typeface="Arial Narrow" pitchFamily="34" charset="0"/>
              </a:rPr>
              <a:t>You retired,</a:t>
            </a:r>
          </a:p>
          <a:p>
            <a:pPr algn="ctr"/>
            <a:r>
              <a:rPr lang="en-US" sz="2100" b="1" dirty="0" smtClean="0">
                <a:latin typeface="Arial Narrow" pitchFamily="34" charset="0"/>
              </a:rPr>
              <a:t>  enjoying (holding on) to the last few years, months, days.</a:t>
            </a:r>
            <a:br>
              <a:rPr lang="en-US" sz="2100" b="1" dirty="0" smtClean="0">
                <a:latin typeface="Arial Narrow" pitchFamily="34" charset="0"/>
              </a:rPr>
            </a:br>
            <a:r>
              <a:rPr lang="en-US" sz="2100" b="1" dirty="0" smtClean="0">
                <a:latin typeface="Arial Narrow" pitchFamily="34" charset="0"/>
              </a:rPr>
              <a:t> </a:t>
            </a:r>
            <a:r>
              <a:rPr lang="en-US" sz="2100" dirty="0" smtClean="0">
                <a:latin typeface="Arial Narrow" pitchFamily="34" charset="0"/>
              </a:rPr>
              <a:t>____-____ -____ </a:t>
            </a:r>
            <a:endParaRPr lang="en-US" sz="2100" dirty="0">
              <a:latin typeface="Arial Narrow" pitchFamily="34" charset="0"/>
            </a:endParaRPr>
          </a:p>
        </p:txBody>
      </p:sp>
      <p:sp>
        <p:nvSpPr>
          <p:cNvPr id="5139" name="Rectangle 19"/>
          <p:cNvSpPr>
            <a:spLocks noChangeArrowheads="1"/>
          </p:cNvSpPr>
          <p:nvPr/>
        </p:nvSpPr>
        <p:spPr bwMode="auto">
          <a:xfrm>
            <a:off x="4343400" y="3124200"/>
            <a:ext cx="1143000" cy="762000"/>
          </a:xfrm>
          <a:prstGeom prst="rect">
            <a:avLst/>
          </a:prstGeom>
          <a:solidFill>
            <a:srgbClr val="99FFCC"/>
          </a:solidFill>
          <a:ln w="9525">
            <a:solidFill>
              <a:schemeClr val="tx1"/>
            </a:solidFill>
            <a:miter lim="800000"/>
            <a:headEnd/>
            <a:tailEnd/>
          </a:ln>
        </p:spPr>
        <p:txBody>
          <a:bodyPr wrap="none" anchor="ctr"/>
          <a:lstStyle/>
          <a:p>
            <a:pPr algn="ctr"/>
            <a:endParaRPr lang="en-US">
              <a:solidFill>
                <a:schemeClr val="bg1"/>
              </a:solidFill>
            </a:endParaRPr>
          </a:p>
        </p:txBody>
      </p:sp>
      <p:sp>
        <p:nvSpPr>
          <p:cNvPr id="5140" name="AutoShape 20"/>
          <p:cNvSpPr>
            <a:spLocks noChangeArrowheads="1"/>
          </p:cNvSpPr>
          <p:nvPr/>
        </p:nvSpPr>
        <p:spPr bwMode="auto">
          <a:xfrm>
            <a:off x="2895600" y="152400"/>
            <a:ext cx="2971800" cy="1600200"/>
          </a:xfrm>
          <a:prstGeom prst="wedgeRectCallout">
            <a:avLst>
              <a:gd name="adj1" fmla="val 12713"/>
              <a:gd name="adj2" fmla="val 131546"/>
            </a:avLst>
          </a:prstGeom>
          <a:solidFill>
            <a:srgbClr val="99FFCC"/>
          </a:solidFill>
          <a:ln w="9525">
            <a:solidFill>
              <a:schemeClr val="tx1"/>
            </a:solidFill>
            <a:miter lim="800000"/>
            <a:headEnd/>
            <a:tailEnd/>
          </a:ln>
        </p:spPr>
        <p:txBody>
          <a:bodyPr/>
          <a:lstStyle/>
          <a:p>
            <a:pPr algn="ctr"/>
            <a:r>
              <a:rPr lang="en-US" sz="2000" b="1" dirty="0" smtClean="0">
                <a:latin typeface="Arial Narrow" pitchFamily="34" charset="0"/>
              </a:rPr>
              <a:t>You had ___children:</a:t>
            </a:r>
          </a:p>
          <a:p>
            <a:pPr algn="ctr"/>
            <a:r>
              <a:rPr lang="en-US" sz="2000" b="1" dirty="0" smtClean="0">
                <a:latin typeface="Arial Narrow" pitchFamily="34" charset="0"/>
              </a:rPr>
              <a:t>You never understood your parents’ love until you had your own children.</a:t>
            </a:r>
            <a:endParaRPr lang="en-US" sz="2000" b="1" dirty="0">
              <a:latin typeface="Arial Narrow" pitchFamily="34" charset="0"/>
            </a:endParaRPr>
          </a:p>
        </p:txBody>
      </p:sp>
      <p:sp>
        <p:nvSpPr>
          <p:cNvPr id="5143" name="Rectangle 23"/>
          <p:cNvSpPr>
            <a:spLocks noChangeArrowheads="1"/>
          </p:cNvSpPr>
          <p:nvPr/>
        </p:nvSpPr>
        <p:spPr bwMode="auto">
          <a:xfrm>
            <a:off x="2057400" y="3124200"/>
            <a:ext cx="1143000" cy="762000"/>
          </a:xfrm>
          <a:prstGeom prst="rect">
            <a:avLst/>
          </a:prstGeom>
          <a:solidFill>
            <a:schemeClr val="folHlink"/>
          </a:solidFill>
          <a:ln w="9525">
            <a:solidFill>
              <a:schemeClr val="tx1"/>
            </a:solidFill>
            <a:miter lim="800000"/>
            <a:headEnd/>
            <a:tailEnd/>
          </a:ln>
        </p:spPr>
        <p:txBody>
          <a:bodyPr wrap="none" anchor="ctr"/>
          <a:lstStyle/>
          <a:p>
            <a:pPr algn="ctr"/>
            <a:endParaRPr lang="en-US">
              <a:solidFill>
                <a:schemeClr val="bg1"/>
              </a:solidFill>
            </a:endParaRPr>
          </a:p>
        </p:txBody>
      </p:sp>
      <p:sp>
        <p:nvSpPr>
          <p:cNvPr id="5142" name="AutoShape 22"/>
          <p:cNvSpPr>
            <a:spLocks noChangeArrowheads="1"/>
          </p:cNvSpPr>
          <p:nvPr/>
        </p:nvSpPr>
        <p:spPr bwMode="auto">
          <a:xfrm>
            <a:off x="3581400" y="4495800"/>
            <a:ext cx="2819400" cy="1981200"/>
          </a:xfrm>
          <a:prstGeom prst="wedgeRectCallout">
            <a:avLst>
              <a:gd name="adj1" fmla="val -72523"/>
              <a:gd name="adj2" fmla="val -75722"/>
            </a:avLst>
          </a:prstGeom>
          <a:solidFill>
            <a:schemeClr val="folHlink"/>
          </a:solidFill>
          <a:ln w="9525">
            <a:solidFill>
              <a:schemeClr val="tx1"/>
            </a:solidFill>
            <a:miter lim="800000"/>
            <a:headEnd/>
            <a:tailEnd/>
          </a:ln>
        </p:spPr>
        <p:txBody>
          <a:bodyPr/>
          <a:lstStyle/>
          <a:p>
            <a:pPr algn="ctr"/>
            <a:r>
              <a:rPr lang="en-US" sz="2400" b="1" dirty="0" smtClean="0">
                <a:solidFill>
                  <a:srgbClr val="FFFF99"/>
                </a:solidFill>
                <a:latin typeface="Arial Narrow" pitchFamily="34" charset="0"/>
              </a:rPr>
              <a:t>You went to work,</a:t>
            </a:r>
          </a:p>
          <a:p>
            <a:pPr algn="ctr"/>
            <a:r>
              <a:rPr lang="en-US" sz="2400" b="1" dirty="0" smtClean="0">
                <a:solidFill>
                  <a:srgbClr val="FFFF99"/>
                </a:solidFill>
                <a:latin typeface="Arial Narrow" pitchFamily="34" charset="0"/>
              </a:rPr>
              <a:t>bought your first car, rented your first apartment, cooked your first meal. </a:t>
            </a:r>
            <a:endParaRPr lang="en-US" sz="2400" b="1" dirty="0">
              <a:solidFill>
                <a:srgbClr val="FFFF99"/>
              </a:solidFill>
              <a:latin typeface="Arial Narrow" pitchFamily="34" charset="0"/>
            </a:endParaRPr>
          </a:p>
        </p:txBody>
      </p:sp>
      <p:sp>
        <p:nvSpPr>
          <p:cNvPr id="5145" name="Rectangle 25"/>
          <p:cNvSpPr>
            <a:spLocks noChangeArrowheads="1"/>
          </p:cNvSpPr>
          <p:nvPr/>
        </p:nvSpPr>
        <p:spPr bwMode="auto">
          <a:xfrm>
            <a:off x="5410200" y="3124200"/>
            <a:ext cx="2667000" cy="762000"/>
          </a:xfrm>
          <a:prstGeom prst="rect">
            <a:avLst/>
          </a:prstGeom>
          <a:solidFill>
            <a:schemeClr val="hlink"/>
          </a:solidFill>
          <a:ln w="9525">
            <a:solidFill>
              <a:schemeClr val="tx1"/>
            </a:solidFill>
            <a:miter lim="800000"/>
            <a:headEnd/>
            <a:tailEnd/>
          </a:ln>
        </p:spPr>
        <p:txBody>
          <a:bodyPr wrap="none" anchor="ctr"/>
          <a:lstStyle/>
          <a:p>
            <a:pPr algn="ctr"/>
            <a:endParaRPr lang="en-US">
              <a:solidFill>
                <a:schemeClr val="bg1"/>
              </a:solidFill>
            </a:endParaRPr>
          </a:p>
        </p:txBody>
      </p:sp>
      <p:sp>
        <p:nvSpPr>
          <p:cNvPr id="5144" name="Rectangle 24"/>
          <p:cNvSpPr>
            <a:spLocks noChangeArrowheads="1"/>
          </p:cNvSpPr>
          <p:nvPr/>
        </p:nvSpPr>
        <p:spPr bwMode="auto">
          <a:xfrm>
            <a:off x="3124200" y="3733800"/>
            <a:ext cx="5486400" cy="76200"/>
          </a:xfrm>
          <a:prstGeom prst="rect">
            <a:avLst/>
          </a:prstGeom>
          <a:solidFill>
            <a:schemeClr val="folHlink"/>
          </a:solidFill>
          <a:ln w="9525">
            <a:noFill/>
            <a:miter lim="800000"/>
            <a:headEnd/>
            <a:tailEnd/>
          </a:ln>
        </p:spPr>
        <p:txBody>
          <a:bodyPr wrap="none" anchor="ctr"/>
          <a:lstStyle/>
          <a:p>
            <a:endParaRPr lang="en-US"/>
          </a:p>
        </p:txBody>
      </p:sp>
      <p:sp>
        <p:nvSpPr>
          <p:cNvPr id="5137" name="Rectangle 17"/>
          <p:cNvSpPr>
            <a:spLocks noChangeArrowheads="1"/>
          </p:cNvSpPr>
          <p:nvPr/>
        </p:nvSpPr>
        <p:spPr bwMode="auto">
          <a:xfrm>
            <a:off x="8077200" y="3124200"/>
            <a:ext cx="533400" cy="762000"/>
          </a:xfrm>
          <a:prstGeom prst="rect">
            <a:avLst/>
          </a:prstGeom>
          <a:solidFill>
            <a:schemeClr val="bg2"/>
          </a:solidFill>
          <a:ln w="9525">
            <a:solidFill>
              <a:schemeClr val="tx1"/>
            </a:solidFill>
            <a:miter lim="800000"/>
            <a:headEnd/>
            <a:tailEnd/>
          </a:ln>
        </p:spPr>
        <p:txBody>
          <a:bodyPr wrap="none" anchor="ctr"/>
          <a:lstStyle/>
          <a:p>
            <a:endParaRPr lang="en-US"/>
          </a:p>
        </p:txBody>
      </p:sp>
      <p:sp>
        <p:nvSpPr>
          <p:cNvPr id="5148" name="AutoShape 28"/>
          <p:cNvSpPr>
            <a:spLocks noChangeArrowheads="1"/>
          </p:cNvSpPr>
          <p:nvPr/>
        </p:nvSpPr>
        <p:spPr bwMode="auto">
          <a:xfrm>
            <a:off x="5943600" y="152400"/>
            <a:ext cx="2895600" cy="1981200"/>
          </a:xfrm>
          <a:prstGeom prst="wedgeRectCallout">
            <a:avLst>
              <a:gd name="adj1" fmla="val -23574"/>
              <a:gd name="adj2" fmla="val 94870"/>
            </a:avLst>
          </a:prstGeom>
          <a:solidFill>
            <a:schemeClr val="hlink"/>
          </a:solidFill>
          <a:ln w="9525">
            <a:solidFill>
              <a:schemeClr val="tx1"/>
            </a:solidFill>
            <a:miter lim="800000"/>
            <a:headEnd/>
            <a:tailEnd/>
          </a:ln>
        </p:spPr>
        <p:txBody>
          <a:bodyPr/>
          <a:lstStyle/>
          <a:p>
            <a:pPr algn="ctr"/>
            <a:r>
              <a:rPr lang="en-US" sz="2400" b="1" dirty="0" smtClean="0">
                <a:solidFill>
                  <a:schemeClr val="bg1"/>
                </a:solidFill>
                <a:latin typeface="Arial Narrow" pitchFamily="34" charset="0"/>
              </a:rPr>
              <a:t>You lived, loved, labored, and laughed, through the good and bad times.</a:t>
            </a:r>
            <a:endParaRPr lang="en-US" sz="2400" b="1" dirty="0">
              <a:solidFill>
                <a:schemeClr val="bg1"/>
              </a:solidFill>
              <a:latin typeface="Arial Narrow" pitchFamily="34" charset="0"/>
            </a:endParaRPr>
          </a:p>
        </p:txBody>
      </p:sp>
      <p:sp>
        <p:nvSpPr>
          <p:cNvPr id="5135" name="Rectangle 15"/>
          <p:cNvSpPr>
            <a:spLocks noChangeArrowheads="1"/>
          </p:cNvSpPr>
          <p:nvPr/>
        </p:nvSpPr>
        <p:spPr bwMode="auto">
          <a:xfrm>
            <a:off x="4267200" y="3657600"/>
            <a:ext cx="4343400" cy="76200"/>
          </a:xfrm>
          <a:prstGeom prst="rect">
            <a:avLst/>
          </a:prstGeom>
          <a:solidFill>
            <a:srgbClr val="FFFF99"/>
          </a:solidFill>
          <a:ln w="9525">
            <a:noFill/>
            <a:miter lim="800000"/>
            <a:headEnd/>
            <a:tailEnd/>
          </a:ln>
        </p:spPr>
        <p:txBody>
          <a:bodyPr wrap="none" anchor="ctr"/>
          <a:lstStyle/>
          <a:p>
            <a:endParaRPr lang="en-US"/>
          </a:p>
        </p:txBody>
      </p:sp>
      <p:sp>
        <p:nvSpPr>
          <p:cNvPr id="5147" name="Rectangle 27"/>
          <p:cNvSpPr>
            <a:spLocks noChangeArrowheads="1"/>
          </p:cNvSpPr>
          <p:nvPr/>
        </p:nvSpPr>
        <p:spPr bwMode="auto">
          <a:xfrm>
            <a:off x="8001000" y="3505200"/>
            <a:ext cx="609600" cy="76200"/>
          </a:xfrm>
          <a:prstGeom prst="rect">
            <a:avLst/>
          </a:prstGeom>
          <a:solidFill>
            <a:schemeClr val="hlink"/>
          </a:solidFill>
          <a:ln w="9525">
            <a:noFill/>
            <a:miter lim="800000"/>
            <a:headEnd/>
            <a:tailEnd/>
          </a:ln>
        </p:spPr>
        <p:txBody>
          <a:bodyPr wrap="none" anchor="ctr"/>
          <a:lstStyle/>
          <a:p>
            <a:endParaRPr lang="en-US"/>
          </a:p>
        </p:txBody>
      </p:sp>
      <p:sp>
        <p:nvSpPr>
          <p:cNvPr id="5141" name="Rectangle 21"/>
          <p:cNvSpPr>
            <a:spLocks noChangeArrowheads="1"/>
          </p:cNvSpPr>
          <p:nvPr/>
        </p:nvSpPr>
        <p:spPr bwMode="auto">
          <a:xfrm>
            <a:off x="5410200" y="3581400"/>
            <a:ext cx="3200400" cy="76200"/>
          </a:xfrm>
          <a:prstGeom prst="rect">
            <a:avLst/>
          </a:prstGeom>
          <a:solidFill>
            <a:srgbClr val="99FFCC"/>
          </a:solidFill>
          <a:ln w="9525">
            <a:noFill/>
            <a:miter lim="800000"/>
            <a:headEnd/>
            <a:tailEnd/>
          </a:ln>
        </p:spPr>
        <p:txBody>
          <a:bodyPr wrap="none" anchor="ctr"/>
          <a:lstStyle/>
          <a:p>
            <a:endParaRPr lang="en-US"/>
          </a:p>
        </p:txBody>
      </p:sp>
      <p:sp>
        <p:nvSpPr>
          <p:cNvPr id="5134" name="Rectangle 14"/>
          <p:cNvSpPr>
            <a:spLocks noChangeArrowheads="1"/>
          </p:cNvSpPr>
          <p:nvPr/>
        </p:nvSpPr>
        <p:spPr bwMode="auto">
          <a:xfrm>
            <a:off x="1905000" y="3810000"/>
            <a:ext cx="6705600" cy="76200"/>
          </a:xfrm>
          <a:prstGeom prst="rect">
            <a:avLst/>
          </a:prstGeom>
          <a:solidFill>
            <a:schemeClr val="accent2"/>
          </a:solidFill>
          <a:ln w="9525">
            <a:noFill/>
            <a:miter lim="800000"/>
            <a:headEnd/>
            <a:tailEnd/>
          </a:ln>
        </p:spPr>
        <p:txBody>
          <a:bodyPr wrap="none" anchor="ctr"/>
          <a:lstStyle/>
          <a:p>
            <a:endParaRPr lang="en-US"/>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32" fill="hold" grpId="0" nodeType="clickEffect">
                                  <p:stCondLst>
                                    <p:cond delay="0"/>
                                  </p:stCondLst>
                                  <p:childTnLst>
                                    <p:set>
                                      <p:cBhvr>
                                        <p:cTn id="6" dur="1" fill="hold">
                                          <p:stCondLst>
                                            <p:cond delay="0"/>
                                          </p:stCondLst>
                                        </p:cTn>
                                        <p:tgtEl>
                                          <p:spTgt spid="5124"/>
                                        </p:tgtEl>
                                        <p:attrNameLst>
                                          <p:attrName>style.visibility</p:attrName>
                                        </p:attrNameLst>
                                      </p:cBhvr>
                                      <p:to>
                                        <p:strVal val="visible"/>
                                      </p:to>
                                    </p:set>
                                    <p:animEffect transition="in" filter="box(out)">
                                      <p:cBhvr>
                                        <p:cTn id="7" dur="500"/>
                                        <p:tgtEl>
                                          <p:spTgt spid="5124"/>
                                        </p:tgtEl>
                                      </p:cBhvr>
                                    </p:animEffect>
                                  </p:childTnLst>
                                </p:cTn>
                              </p:par>
                            </p:childTnLst>
                          </p:cTn>
                        </p:par>
                        <p:par>
                          <p:cTn id="8" fill="hold">
                            <p:stCondLst>
                              <p:cond delay="500"/>
                            </p:stCondLst>
                            <p:childTnLst>
                              <p:par>
                                <p:cTn id="9" presetID="22" presetClass="entr" presetSubtype="4" fill="hold" grpId="0" nodeType="afterEffect">
                                  <p:stCondLst>
                                    <p:cond delay="0"/>
                                  </p:stCondLst>
                                  <p:childTnLst>
                                    <p:set>
                                      <p:cBhvr>
                                        <p:cTn id="10" dur="1" fill="hold">
                                          <p:stCondLst>
                                            <p:cond delay="0"/>
                                          </p:stCondLst>
                                        </p:cTn>
                                        <p:tgtEl>
                                          <p:spTgt spid="5133"/>
                                        </p:tgtEl>
                                        <p:attrNameLst>
                                          <p:attrName>style.visibility</p:attrName>
                                        </p:attrNameLst>
                                      </p:cBhvr>
                                      <p:to>
                                        <p:strVal val="visible"/>
                                      </p:to>
                                    </p:set>
                                    <p:animEffect transition="in" filter="wipe(down)">
                                      <p:cBhvr>
                                        <p:cTn id="11" dur="500"/>
                                        <p:tgtEl>
                                          <p:spTgt spid="5133"/>
                                        </p:tgtEl>
                                      </p:cBhvr>
                                    </p:animEffect>
                                  </p:childTnLst>
                                </p:cTn>
                              </p:par>
                            </p:childTnLst>
                          </p:cTn>
                        </p:par>
                      </p:childTnLst>
                    </p:cTn>
                  </p:par>
                  <p:par>
                    <p:cTn id="12" fill="hold">
                      <p:stCondLst>
                        <p:cond delay="indefinite"/>
                      </p:stCondLst>
                      <p:childTnLst>
                        <p:par>
                          <p:cTn id="13" fill="hold">
                            <p:stCondLst>
                              <p:cond delay="0"/>
                            </p:stCondLst>
                            <p:childTnLst>
                              <p:par>
                                <p:cTn id="14" presetID="4" presetClass="entr" presetSubtype="32" fill="hold" grpId="0" nodeType="clickEffect">
                                  <p:stCondLst>
                                    <p:cond delay="0"/>
                                  </p:stCondLst>
                                  <p:childTnLst>
                                    <p:set>
                                      <p:cBhvr>
                                        <p:cTn id="15" dur="1" fill="hold">
                                          <p:stCondLst>
                                            <p:cond delay="0"/>
                                          </p:stCondLst>
                                        </p:cTn>
                                        <p:tgtEl>
                                          <p:spTgt spid="5126"/>
                                        </p:tgtEl>
                                        <p:attrNameLst>
                                          <p:attrName>style.visibility</p:attrName>
                                        </p:attrNameLst>
                                      </p:cBhvr>
                                      <p:to>
                                        <p:strVal val="visible"/>
                                      </p:to>
                                    </p:set>
                                    <p:animEffect transition="in" filter="box(out)">
                                      <p:cBhvr>
                                        <p:cTn id="16" dur="500"/>
                                        <p:tgtEl>
                                          <p:spTgt spid="5126"/>
                                        </p:tgtEl>
                                      </p:cBhvr>
                                    </p:animEffect>
                                  </p:childTnLst>
                                </p:cTn>
                              </p:par>
                              <p:par>
                                <p:cTn id="17" presetID="22" presetClass="entr" presetSubtype="8" fill="hold" grpId="0" nodeType="withEffect">
                                  <p:stCondLst>
                                    <p:cond delay="0"/>
                                  </p:stCondLst>
                                  <p:childTnLst>
                                    <p:set>
                                      <p:cBhvr>
                                        <p:cTn id="18" dur="1" fill="hold">
                                          <p:stCondLst>
                                            <p:cond delay="0"/>
                                          </p:stCondLst>
                                        </p:cTn>
                                        <p:tgtEl>
                                          <p:spTgt spid="5134"/>
                                        </p:tgtEl>
                                        <p:attrNameLst>
                                          <p:attrName>style.visibility</p:attrName>
                                        </p:attrNameLst>
                                      </p:cBhvr>
                                      <p:to>
                                        <p:strVal val="visible"/>
                                      </p:to>
                                    </p:set>
                                    <p:animEffect transition="in" filter="wipe(left)">
                                      <p:cBhvr>
                                        <p:cTn id="19" dur="500"/>
                                        <p:tgtEl>
                                          <p:spTgt spid="5134"/>
                                        </p:tgtEl>
                                      </p:cBhvr>
                                    </p:animEffect>
                                  </p:childTnLst>
                                </p:cTn>
                              </p:par>
                            </p:childTnLst>
                          </p:cTn>
                        </p:par>
                        <p:par>
                          <p:cTn id="20" fill="hold">
                            <p:stCondLst>
                              <p:cond delay="500"/>
                            </p:stCondLst>
                            <p:childTnLst>
                              <p:par>
                                <p:cTn id="21" presetID="22" presetClass="entr" presetSubtype="1" fill="hold" grpId="0" nodeType="afterEffect">
                                  <p:stCondLst>
                                    <p:cond delay="0"/>
                                  </p:stCondLst>
                                  <p:childTnLst>
                                    <p:set>
                                      <p:cBhvr>
                                        <p:cTn id="22" dur="1" fill="hold">
                                          <p:stCondLst>
                                            <p:cond delay="0"/>
                                          </p:stCondLst>
                                        </p:cTn>
                                        <p:tgtEl>
                                          <p:spTgt spid="5127"/>
                                        </p:tgtEl>
                                        <p:attrNameLst>
                                          <p:attrName>style.visibility</p:attrName>
                                        </p:attrNameLst>
                                      </p:cBhvr>
                                      <p:to>
                                        <p:strVal val="visible"/>
                                      </p:to>
                                    </p:set>
                                    <p:animEffect transition="in" filter="wipe(up)">
                                      <p:cBhvr>
                                        <p:cTn id="23" dur="500"/>
                                        <p:tgtEl>
                                          <p:spTgt spid="5127"/>
                                        </p:tgtEl>
                                      </p:cBhvr>
                                    </p:animEffect>
                                  </p:childTnLst>
                                </p:cTn>
                              </p:par>
                            </p:childTnLst>
                          </p:cTn>
                        </p:par>
                      </p:childTnLst>
                    </p:cTn>
                  </p:par>
                  <p:par>
                    <p:cTn id="24" fill="hold">
                      <p:stCondLst>
                        <p:cond delay="indefinite"/>
                      </p:stCondLst>
                      <p:childTnLst>
                        <p:par>
                          <p:cTn id="25" fill="hold">
                            <p:stCondLst>
                              <p:cond delay="0"/>
                            </p:stCondLst>
                            <p:childTnLst>
                              <p:par>
                                <p:cTn id="26" presetID="4" presetClass="entr" presetSubtype="32" fill="hold" grpId="0" nodeType="clickEffect">
                                  <p:stCondLst>
                                    <p:cond delay="0"/>
                                  </p:stCondLst>
                                  <p:childTnLst>
                                    <p:set>
                                      <p:cBhvr>
                                        <p:cTn id="27" dur="1" fill="hold">
                                          <p:stCondLst>
                                            <p:cond delay="0"/>
                                          </p:stCondLst>
                                        </p:cTn>
                                        <p:tgtEl>
                                          <p:spTgt spid="5143"/>
                                        </p:tgtEl>
                                        <p:attrNameLst>
                                          <p:attrName>style.visibility</p:attrName>
                                        </p:attrNameLst>
                                      </p:cBhvr>
                                      <p:to>
                                        <p:strVal val="visible"/>
                                      </p:to>
                                    </p:set>
                                    <p:animEffect transition="in" filter="box(out)">
                                      <p:cBhvr>
                                        <p:cTn id="28" dur="500"/>
                                        <p:tgtEl>
                                          <p:spTgt spid="5143"/>
                                        </p:tgtEl>
                                      </p:cBhvr>
                                    </p:animEffect>
                                  </p:childTnLst>
                                </p:cTn>
                              </p:par>
                              <p:par>
                                <p:cTn id="29" presetID="22" presetClass="entr" presetSubtype="8" fill="hold" grpId="0" nodeType="withEffect">
                                  <p:stCondLst>
                                    <p:cond delay="0"/>
                                  </p:stCondLst>
                                  <p:childTnLst>
                                    <p:set>
                                      <p:cBhvr>
                                        <p:cTn id="30" dur="1" fill="hold">
                                          <p:stCondLst>
                                            <p:cond delay="0"/>
                                          </p:stCondLst>
                                        </p:cTn>
                                        <p:tgtEl>
                                          <p:spTgt spid="5144"/>
                                        </p:tgtEl>
                                        <p:attrNameLst>
                                          <p:attrName>style.visibility</p:attrName>
                                        </p:attrNameLst>
                                      </p:cBhvr>
                                      <p:to>
                                        <p:strVal val="visible"/>
                                      </p:to>
                                    </p:set>
                                    <p:animEffect transition="in" filter="wipe(left)">
                                      <p:cBhvr>
                                        <p:cTn id="31" dur="500"/>
                                        <p:tgtEl>
                                          <p:spTgt spid="5144"/>
                                        </p:tgtEl>
                                      </p:cBhvr>
                                    </p:animEffect>
                                  </p:childTnLst>
                                </p:cTn>
                              </p:par>
                            </p:childTnLst>
                          </p:cTn>
                        </p:par>
                        <p:par>
                          <p:cTn id="32" fill="hold">
                            <p:stCondLst>
                              <p:cond delay="500"/>
                            </p:stCondLst>
                            <p:childTnLst>
                              <p:par>
                                <p:cTn id="33" presetID="22" presetClass="entr" presetSubtype="1" fill="hold" grpId="0" nodeType="afterEffect">
                                  <p:stCondLst>
                                    <p:cond delay="0"/>
                                  </p:stCondLst>
                                  <p:childTnLst>
                                    <p:set>
                                      <p:cBhvr>
                                        <p:cTn id="34" dur="1" fill="hold">
                                          <p:stCondLst>
                                            <p:cond delay="0"/>
                                          </p:stCondLst>
                                        </p:cTn>
                                        <p:tgtEl>
                                          <p:spTgt spid="5142"/>
                                        </p:tgtEl>
                                        <p:attrNameLst>
                                          <p:attrName>style.visibility</p:attrName>
                                        </p:attrNameLst>
                                      </p:cBhvr>
                                      <p:to>
                                        <p:strVal val="visible"/>
                                      </p:to>
                                    </p:set>
                                    <p:animEffect transition="in" filter="wipe(up)">
                                      <p:cBhvr>
                                        <p:cTn id="35" dur="500"/>
                                        <p:tgtEl>
                                          <p:spTgt spid="5142"/>
                                        </p:tgtEl>
                                      </p:cBhvr>
                                    </p:animEffect>
                                  </p:childTnLst>
                                </p:cTn>
                              </p:par>
                            </p:childTnLst>
                          </p:cTn>
                        </p:par>
                      </p:childTnLst>
                    </p:cTn>
                  </p:par>
                  <p:par>
                    <p:cTn id="36" fill="hold">
                      <p:stCondLst>
                        <p:cond delay="indefinite"/>
                      </p:stCondLst>
                      <p:childTnLst>
                        <p:par>
                          <p:cTn id="37" fill="hold">
                            <p:stCondLst>
                              <p:cond delay="0"/>
                            </p:stCondLst>
                            <p:childTnLst>
                              <p:par>
                                <p:cTn id="38" presetID="4" presetClass="entr" presetSubtype="32" fill="hold" grpId="0" nodeType="clickEffect">
                                  <p:stCondLst>
                                    <p:cond delay="0"/>
                                  </p:stCondLst>
                                  <p:childTnLst>
                                    <p:set>
                                      <p:cBhvr>
                                        <p:cTn id="39" dur="1" fill="hold">
                                          <p:stCondLst>
                                            <p:cond delay="0"/>
                                          </p:stCondLst>
                                        </p:cTn>
                                        <p:tgtEl>
                                          <p:spTgt spid="5130"/>
                                        </p:tgtEl>
                                        <p:attrNameLst>
                                          <p:attrName>style.visibility</p:attrName>
                                        </p:attrNameLst>
                                      </p:cBhvr>
                                      <p:to>
                                        <p:strVal val="visible"/>
                                      </p:to>
                                    </p:set>
                                    <p:animEffect transition="in" filter="box(out)">
                                      <p:cBhvr>
                                        <p:cTn id="40" dur="500"/>
                                        <p:tgtEl>
                                          <p:spTgt spid="5130"/>
                                        </p:tgtEl>
                                      </p:cBhvr>
                                    </p:animEffect>
                                  </p:childTnLst>
                                </p:cTn>
                              </p:par>
                            </p:childTnLst>
                          </p:cTn>
                        </p:par>
                        <p:par>
                          <p:cTn id="41" fill="hold">
                            <p:stCondLst>
                              <p:cond delay="500"/>
                            </p:stCondLst>
                            <p:childTnLst>
                              <p:par>
                                <p:cTn id="42" presetID="22" presetClass="entr" presetSubtype="4" fill="hold" grpId="0" nodeType="afterEffect">
                                  <p:stCondLst>
                                    <p:cond delay="0"/>
                                  </p:stCondLst>
                                  <p:childTnLst>
                                    <p:set>
                                      <p:cBhvr>
                                        <p:cTn id="43" dur="1" fill="hold">
                                          <p:stCondLst>
                                            <p:cond delay="0"/>
                                          </p:stCondLst>
                                        </p:cTn>
                                        <p:tgtEl>
                                          <p:spTgt spid="5129"/>
                                        </p:tgtEl>
                                        <p:attrNameLst>
                                          <p:attrName>style.visibility</p:attrName>
                                        </p:attrNameLst>
                                      </p:cBhvr>
                                      <p:to>
                                        <p:strVal val="visible"/>
                                      </p:to>
                                    </p:set>
                                    <p:animEffect transition="in" filter="wipe(down)">
                                      <p:cBhvr>
                                        <p:cTn id="44" dur="500"/>
                                        <p:tgtEl>
                                          <p:spTgt spid="5129"/>
                                        </p:tgtEl>
                                      </p:cBhvr>
                                    </p:animEffect>
                                  </p:childTnLst>
                                </p:cTn>
                              </p:par>
                              <p:par>
                                <p:cTn id="45" presetID="22" presetClass="entr" presetSubtype="8" fill="hold" grpId="0" nodeType="withEffect">
                                  <p:stCondLst>
                                    <p:cond delay="0"/>
                                  </p:stCondLst>
                                  <p:childTnLst>
                                    <p:set>
                                      <p:cBhvr>
                                        <p:cTn id="46" dur="1" fill="hold">
                                          <p:stCondLst>
                                            <p:cond delay="0"/>
                                          </p:stCondLst>
                                        </p:cTn>
                                        <p:tgtEl>
                                          <p:spTgt spid="5135"/>
                                        </p:tgtEl>
                                        <p:attrNameLst>
                                          <p:attrName>style.visibility</p:attrName>
                                        </p:attrNameLst>
                                      </p:cBhvr>
                                      <p:to>
                                        <p:strVal val="visible"/>
                                      </p:to>
                                    </p:set>
                                    <p:animEffect transition="in" filter="wipe(left)">
                                      <p:cBhvr>
                                        <p:cTn id="47" dur="500"/>
                                        <p:tgtEl>
                                          <p:spTgt spid="5135"/>
                                        </p:tgtEl>
                                      </p:cBhvr>
                                    </p:animEffect>
                                  </p:childTnLst>
                                </p:cTn>
                              </p:par>
                            </p:childTnLst>
                          </p:cTn>
                        </p:par>
                      </p:childTnLst>
                    </p:cTn>
                  </p:par>
                  <p:par>
                    <p:cTn id="48" fill="hold">
                      <p:stCondLst>
                        <p:cond delay="indefinite"/>
                      </p:stCondLst>
                      <p:childTnLst>
                        <p:par>
                          <p:cTn id="49" fill="hold">
                            <p:stCondLst>
                              <p:cond delay="0"/>
                            </p:stCondLst>
                            <p:childTnLst>
                              <p:par>
                                <p:cTn id="50" presetID="4" presetClass="entr" presetSubtype="32" fill="hold" grpId="0" nodeType="clickEffect">
                                  <p:stCondLst>
                                    <p:cond delay="0"/>
                                  </p:stCondLst>
                                  <p:childTnLst>
                                    <p:set>
                                      <p:cBhvr>
                                        <p:cTn id="51" dur="1" fill="hold">
                                          <p:stCondLst>
                                            <p:cond delay="0"/>
                                          </p:stCondLst>
                                        </p:cTn>
                                        <p:tgtEl>
                                          <p:spTgt spid="5139"/>
                                        </p:tgtEl>
                                        <p:attrNameLst>
                                          <p:attrName>style.visibility</p:attrName>
                                        </p:attrNameLst>
                                      </p:cBhvr>
                                      <p:to>
                                        <p:strVal val="visible"/>
                                      </p:to>
                                    </p:set>
                                    <p:animEffect transition="in" filter="box(out)">
                                      <p:cBhvr>
                                        <p:cTn id="52" dur="500"/>
                                        <p:tgtEl>
                                          <p:spTgt spid="5139"/>
                                        </p:tgtEl>
                                      </p:cBhvr>
                                    </p:animEffect>
                                  </p:childTnLst>
                                </p:cTn>
                              </p:par>
                              <p:par>
                                <p:cTn id="53" presetID="22" presetClass="entr" presetSubtype="8" fill="hold" grpId="0" nodeType="withEffect">
                                  <p:stCondLst>
                                    <p:cond delay="0"/>
                                  </p:stCondLst>
                                  <p:childTnLst>
                                    <p:set>
                                      <p:cBhvr>
                                        <p:cTn id="54" dur="1" fill="hold">
                                          <p:stCondLst>
                                            <p:cond delay="0"/>
                                          </p:stCondLst>
                                        </p:cTn>
                                        <p:tgtEl>
                                          <p:spTgt spid="5141"/>
                                        </p:tgtEl>
                                        <p:attrNameLst>
                                          <p:attrName>style.visibility</p:attrName>
                                        </p:attrNameLst>
                                      </p:cBhvr>
                                      <p:to>
                                        <p:strVal val="visible"/>
                                      </p:to>
                                    </p:set>
                                    <p:animEffect transition="in" filter="wipe(left)">
                                      <p:cBhvr>
                                        <p:cTn id="55" dur="500"/>
                                        <p:tgtEl>
                                          <p:spTgt spid="5141"/>
                                        </p:tgtEl>
                                      </p:cBhvr>
                                    </p:animEffect>
                                  </p:childTnLst>
                                </p:cTn>
                              </p:par>
                            </p:childTnLst>
                          </p:cTn>
                        </p:par>
                        <p:par>
                          <p:cTn id="56" fill="hold">
                            <p:stCondLst>
                              <p:cond delay="500"/>
                            </p:stCondLst>
                            <p:childTnLst>
                              <p:par>
                                <p:cTn id="57" presetID="22" presetClass="entr" presetSubtype="4" fill="hold" grpId="0" nodeType="afterEffect">
                                  <p:stCondLst>
                                    <p:cond delay="0"/>
                                  </p:stCondLst>
                                  <p:childTnLst>
                                    <p:set>
                                      <p:cBhvr>
                                        <p:cTn id="58" dur="1" fill="hold">
                                          <p:stCondLst>
                                            <p:cond delay="0"/>
                                          </p:stCondLst>
                                        </p:cTn>
                                        <p:tgtEl>
                                          <p:spTgt spid="5140"/>
                                        </p:tgtEl>
                                        <p:attrNameLst>
                                          <p:attrName>style.visibility</p:attrName>
                                        </p:attrNameLst>
                                      </p:cBhvr>
                                      <p:to>
                                        <p:strVal val="visible"/>
                                      </p:to>
                                    </p:set>
                                    <p:animEffect transition="in" filter="wipe(down)">
                                      <p:cBhvr>
                                        <p:cTn id="59" dur="500"/>
                                        <p:tgtEl>
                                          <p:spTgt spid="5140"/>
                                        </p:tgtEl>
                                      </p:cBhvr>
                                    </p:animEffect>
                                  </p:childTnLst>
                                </p:cTn>
                              </p:par>
                            </p:childTnLst>
                          </p:cTn>
                        </p:par>
                      </p:childTnLst>
                    </p:cTn>
                  </p:par>
                  <p:par>
                    <p:cTn id="60" fill="hold">
                      <p:stCondLst>
                        <p:cond delay="indefinite"/>
                      </p:stCondLst>
                      <p:childTnLst>
                        <p:par>
                          <p:cTn id="61" fill="hold">
                            <p:stCondLst>
                              <p:cond delay="0"/>
                            </p:stCondLst>
                            <p:childTnLst>
                              <p:par>
                                <p:cTn id="62" presetID="4" presetClass="entr" presetSubtype="32" fill="hold" grpId="0" nodeType="clickEffect">
                                  <p:stCondLst>
                                    <p:cond delay="0"/>
                                  </p:stCondLst>
                                  <p:childTnLst>
                                    <p:set>
                                      <p:cBhvr>
                                        <p:cTn id="63" dur="1" fill="hold">
                                          <p:stCondLst>
                                            <p:cond delay="0"/>
                                          </p:stCondLst>
                                        </p:cTn>
                                        <p:tgtEl>
                                          <p:spTgt spid="5145"/>
                                        </p:tgtEl>
                                        <p:attrNameLst>
                                          <p:attrName>style.visibility</p:attrName>
                                        </p:attrNameLst>
                                      </p:cBhvr>
                                      <p:to>
                                        <p:strVal val="visible"/>
                                      </p:to>
                                    </p:set>
                                    <p:animEffect transition="in" filter="box(out)">
                                      <p:cBhvr>
                                        <p:cTn id="64" dur="500"/>
                                        <p:tgtEl>
                                          <p:spTgt spid="5145"/>
                                        </p:tgtEl>
                                      </p:cBhvr>
                                    </p:animEffect>
                                  </p:childTnLst>
                                </p:cTn>
                              </p:par>
                              <p:par>
                                <p:cTn id="65" presetID="22" presetClass="entr" presetSubtype="8" fill="hold" grpId="0" nodeType="withEffect">
                                  <p:stCondLst>
                                    <p:cond delay="0"/>
                                  </p:stCondLst>
                                  <p:childTnLst>
                                    <p:set>
                                      <p:cBhvr>
                                        <p:cTn id="66" dur="1" fill="hold">
                                          <p:stCondLst>
                                            <p:cond delay="0"/>
                                          </p:stCondLst>
                                        </p:cTn>
                                        <p:tgtEl>
                                          <p:spTgt spid="5147"/>
                                        </p:tgtEl>
                                        <p:attrNameLst>
                                          <p:attrName>style.visibility</p:attrName>
                                        </p:attrNameLst>
                                      </p:cBhvr>
                                      <p:to>
                                        <p:strVal val="visible"/>
                                      </p:to>
                                    </p:set>
                                    <p:animEffect transition="in" filter="wipe(left)">
                                      <p:cBhvr>
                                        <p:cTn id="67" dur="500"/>
                                        <p:tgtEl>
                                          <p:spTgt spid="5147"/>
                                        </p:tgtEl>
                                      </p:cBhvr>
                                    </p:animEffect>
                                  </p:childTnLst>
                                </p:cTn>
                              </p:par>
                            </p:childTnLst>
                          </p:cTn>
                        </p:par>
                        <p:par>
                          <p:cTn id="68" fill="hold">
                            <p:stCondLst>
                              <p:cond delay="500"/>
                            </p:stCondLst>
                            <p:childTnLst>
                              <p:par>
                                <p:cTn id="69" presetID="22" presetClass="entr" presetSubtype="4" fill="hold" grpId="0" nodeType="afterEffect">
                                  <p:stCondLst>
                                    <p:cond delay="0"/>
                                  </p:stCondLst>
                                  <p:childTnLst>
                                    <p:set>
                                      <p:cBhvr>
                                        <p:cTn id="70" dur="1" fill="hold">
                                          <p:stCondLst>
                                            <p:cond delay="0"/>
                                          </p:stCondLst>
                                        </p:cTn>
                                        <p:tgtEl>
                                          <p:spTgt spid="5148"/>
                                        </p:tgtEl>
                                        <p:attrNameLst>
                                          <p:attrName>style.visibility</p:attrName>
                                        </p:attrNameLst>
                                      </p:cBhvr>
                                      <p:to>
                                        <p:strVal val="visible"/>
                                      </p:to>
                                    </p:set>
                                    <p:animEffect transition="in" filter="wipe(down)">
                                      <p:cBhvr>
                                        <p:cTn id="71" dur="500"/>
                                        <p:tgtEl>
                                          <p:spTgt spid="5148"/>
                                        </p:tgtEl>
                                      </p:cBhvr>
                                    </p:animEffect>
                                  </p:childTnLst>
                                </p:cTn>
                              </p:par>
                            </p:childTnLst>
                          </p:cTn>
                        </p:par>
                      </p:childTnLst>
                    </p:cTn>
                  </p:par>
                  <p:par>
                    <p:cTn id="72" fill="hold">
                      <p:stCondLst>
                        <p:cond delay="indefinite"/>
                      </p:stCondLst>
                      <p:childTnLst>
                        <p:par>
                          <p:cTn id="73" fill="hold">
                            <p:stCondLst>
                              <p:cond delay="0"/>
                            </p:stCondLst>
                            <p:childTnLst>
                              <p:par>
                                <p:cTn id="74" presetID="4" presetClass="entr" presetSubtype="32" fill="hold" grpId="0" nodeType="clickEffect">
                                  <p:stCondLst>
                                    <p:cond delay="0"/>
                                  </p:stCondLst>
                                  <p:childTnLst>
                                    <p:set>
                                      <p:cBhvr>
                                        <p:cTn id="75" dur="1" fill="hold">
                                          <p:stCondLst>
                                            <p:cond delay="0"/>
                                          </p:stCondLst>
                                        </p:cTn>
                                        <p:tgtEl>
                                          <p:spTgt spid="5137"/>
                                        </p:tgtEl>
                                        <p:attrNameLst>
                                          <p:attrName>style.visibility</p:attrName>
                                        </p:attrNameLst>
                                      </p:cBhvr>
                                      <p:to>
                                        <p:strVal val="visible"/>
                                      </p:to>
                                    </p:set>
                                    <p:animEffect transition="in" filter="box(out)">
                                      <p:cBhvr>
                                        <p:cTn id="76" dur="500"/>
                                        <p:tgtEl>
                                          <p:spTgt spid="5137"/>
                                        </p:tgtEl>
                                      </p:cBhvr>
                                    </p:animEffect>
                                  </p:childTnLst>
                                </p:cTn>
                              </p:par>
                            </p:childTnLst>
                          </p:cTn>
                        </p:par>
                        <p:par>
                          <p:cTn id="77" fill="hold">
                            <p:stCondLst>
                              <p:cond delay="500"/>
                            </p:stCondLst>
                            <p:childTnLst>
                              <p:par>
                                <p:cTn id="78" presetID="22" presetClass="entr" presetSubtype="1" fill="hold" grpId="0" nodeType="afterEffect">
                                  <p:stCondLst>
                                    <p:cond delay="0"/>
                                  </p:stCondLst>
                                  <p:childTnLst>
                                    <p:set>
                                      <p:cBhvr>
                                        <p:cTn id="79" dur="1" fill="hold">
                                          <p:stCondLst>
                                            <p:cond delay="0"/>
                                          </p:stCondLst>
                                        </p:cTn>
                                        <p:tgtEl>
                                          <p:spTgt spid="5138"/>
                                        </p:tgtEl>
                                        <p:attrNameLst>
                                          <p:attrName>style.visibility</p:attrName>
                                        </p:attrNameLst>
                                      </p:cBhvr>
                                      <p:to>
                                        <p:strVal val="visible"/>
                                      </p:to>
                                    </p:set>
                                    <p:animEffect transition="in" filter="wipe(up)">
                                      <p:cBhvr>
                                        <p:cTn id="80" dur="500"/>
                                        <p:tgtEl>
                                          <p:spTgt spid="513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24" grpId="0" animBg="1"/>
      <p:bldP spid="5126" grpId="0" animBg="1"/>
      <p:bldP spid="5127" grpId="0" animBg="1"/>
      <p:bldP spid="5129" grpId="0" animBg="1"/>
      <p:bldP spid="5130" grpId="0" animBg="1"/>
      <p:bldP spid="5133" grpId="0" animBg="1"/>
      <p:bldP spid="5138" grpId="0" animBg="1"/>
      <p:bldP spid="5139" grpId="0" animBg="1"/>
      <p:bldP spid="5140" grpId="0" animBg="1"/>
      <p:bldP spid="5143" grpId="0" animBg="1"/>
      <p:bldP spid="5142" grpId="0" animBg="1"/>
      <p:bldP spid="5145" grpId="0" animBg="1"/>
      <p:bldP spid="5144" grpId="0" animBg="1"/>
      <p:bldP spid="5137" grpId="0" animBg="1"/>
      <p:bldP spid="5148" grpId="0" animBg="1"/>
      <p:bldP spid="5135" grpId="0" animBg="1"/>
      <p:bldP spid="5147" grpId="0" animBg="1"/>
      <p:bldP spid="5141" grpId="0" animBg="1"/>
      <p:bldP spid="5134" grpId="0" animBg="1"/>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descr="Newsprint"/>
          <p:cNvSpPr>
            <a:spLocks noChangeArrowheads="1"/>
          </p:cNvSpPr>
          <p:nvPr/>
        </p:nvSpPr>
        <p:spPr bwMode="auto">
          <a:xfrm>
            <a:off x="0" y="0"/>
            <a:ext cx="9144000" cy="6858000"/>
          </a:xfrm>
          <a:prstGeom prst="rect">
            <a:avLst/>
          </a:prstGeom>
          <a:blipFill dpi="0" rotWithShape="1">
            <a:blip r:embed="rId3" cstate="print"/>
            <a:srcRect/>
            <a:tile tx="0" ty="0" sx="100000" sy="100000" flip="none" algn="tl"/>
          </a:blipFill>
          <a:ln w="9525">
            <a:solidFill>
              <a:schemeClr val="tx1"/>
            </a:solidFill>
            <a:miter lim="800000"/>
            <a:headEnd/>
            <a:tailEnd/>
          </a:ln>
        </p:spPr>
        <p:txBody>
          <a:bodyPr wrap="none" anchor="ctr"/>
          <a:lstStyle/>
          <a:p>
            <a:endParaRPr lang="en-US"/>
          </a:p>
        </p:txBody>
      </p:sp>
      <p:sp>
        <p:nvSpPr>
          <p:cNvPr id="5123" name="Text Box 3"/>
          <p:cNvSpPr txBox="1">
            <a:spLocks noChangeArrowheads="1"/>
          </p:cNvSpPr>
          <p:nvPr/>
        </p:nvSpPr>
        <p:spPr bwMode="auto">
          <a:xfrm>
            <a:off x="533400" y="3124200"/>
            <a:ext cx="8077200" cy="781050"/>
          </a:xfrm>
          <a:prstGeom prst="rect">
            <a:avLst/>
          </a:prstGeom>
          <a:solidFill>
            <a:schemeClr val="tx1"/>
          </a:solidFill>
          <a:ln w="19050">
            <a:solidFill>
              <a:schemeClr val="tx1"/>
            </a:solidFill>
            <a:miter lim="800000"/>
            <a:headEnd/>
            <a:tailEnd/>
          </a:ln>
        </p:spPr>
        <p:txBody>
          <a:bodyPr>
            <a:spAutoFit/>
          </a:bodyPr>
          <a:lstStyle/>
          <a:p>
            <a:pPr algn="ctr">
              <a:spcBef>
                <a:spcPct val="50000"/>
              </a:spcBef>
            </a:pPr>
            <a:endParaRPr lang="en-US" sz="4400"/>
          </a:p>
        </p:txBody>
      </p:sp>
      <p:sp>
        <p:nvSpPr>
          <p:cNvPr id="5124" name="Rectangle 4"/>
          <p:cNvSpPr>
            <a:spLocks noChangeArrowheads="1"/>
          </p:cNvSpPr>
          <p:nvPr/>
        </p:nvSpPr>
        <p:spPr bwMode="auto">
          <a:xfrm>
            <a:off x="533400" y="3124200"/>
            <a:ext cx="533400" cy="762000"/>
          </a:xfrm>
          <a:prstGeom prst="rect">
            <a:avLst/>
          </a:prstGeom>
          <a:solidFill>
            <a:schemeClr val="bg2"/>
          </a:solidFill>
          <a:ln w="9525">
            <a:solidFill>
              <a:schemeClr val="tx1"/>
            </a:solidFill>
            <a:miter lim="800000"/>
            <a:headEnd/>
            <a:tailEnd/>
          </a:ln>
        </p:spPr>
        <p:txBody>
          <a:bodyPr wrap="none" anchor="ctr"/>
          <a:lstStyle/>
          <a:p>
            <a:endParaRPr lang="en-US"/>
          </a:p>
        </p:txBody>
      </p:sp>
      <p:sp>
        <p:nvSpPr>
          <p:cNvPr id="5125" name="Rectangle 5"/>
          <p:cNvSpPr>
            <a:spLocks noChangeArrowheads="1"/>
          </p:cNvSpPr>
          <p:nvPr/>
        </p:nvSpPr>
        <p:spPr bwMode="auto">
          <a:xfrm>
            <a:off x="1066800" y="3124200"/>
            <a:ext cx="990600" cy="762000"/>
          </a:xfrm>
          <a:prstGeom prst="rect">
            <a:avLst/>
          </a:prstGeom>
          <a:solidFill>
            <a:schemeClr val="accent2"/>
          </a:solidFill>
          <a:ln w="9525">
            <a:solidFill>
              <a:schemeClr val="tx1"/>
            </a:solidFill>
            <a:miter lim="800000"/>
            <a:headEnd/>
            <a:tailEnd/>
          </a:ln>
        </p:spPr>
        <p:txBody>
          <a:bodyPr wrap="none" anchor="ctr"/>
          <a:lstStyle/>
          <a:p>
            <a:endParaRPr lang="en-US"/>
          </a:p>
        </p:txBody>
      </p:sp>
      <p:sp>
        <p:nvSpPr>
          <p:cNvPr id="5126" name="AutoShape 6"/>
          <p:cNvSpPr>
            <a:spLocks noChangeArrowheads="1"/>
          </p:cNvSpPr>
          <p:nvPr/>
        </p:nvSpPr>
        <p:spPr bwMode="auto">
          <a:xfrm>
            <a:off x="381000" y="4495800"/>
            <a:ext cx="3124200" cy="1981200"/>
          </a:xfrm>
          <a:prstGeom prst="wedgeRectCallout">
            <a:avLst>
              <a:gd name="adj1" fmla="val -17329"/>
              <a:gd name="adj2" fmla="val -76764"/>
            </a:avLst>
          </a:prstGeom>
          <a:solidFill>
            <a:srgbClr val="FF0066"/>
          </a:solidFill>
          <a:ln w="9525">
            <a:solidFill>
              <a:schemeClr val="tx1"/>
            </a:solidFill>
            <a:miter lim="800000"/>
            <a:headEnd/>
            <a:tailEnd/>
          </a:ln>
        </p:spPr>
        <p:txBody>
          <a:bodyPr/>
          <a:lstStyle/>
          <a:p>
            <a:pPr algn="ctr"/>
            <a:r>
              <a:rPr lang="en-US" sz="2200" b="1" dirty="0" smtClean="0">
                <a:latin typeface="Arial Narrow" pitchFamily="34" charset="0"/>
              </a:rPr>
              <a:t>You went to school! </a:t>
            </a:r>
          </a:p>
          <a:p>
            <a:pPr algn="ctr"/>
            <a:r>
              <a:rPr lang="en-US" sz="2200" b="1" dirty="0" smtClean="0">
                <a:latin typeface="Arial Narrow" pitchFamily="34" charset="0"/>
              </a:rPr>
              <a:t>You went K-12 and were involved in many activities. Maybe you went on to get a degree.</a:t>
            </a:r>
            <a:endParaRPr lang="en-US" sz="2200" dirty="0">
              <a:latin typeface="Book Antiqua" pitchFamily="18" charset="0"/>
            </a:endParaRPr>
          </a:p>
        </p:txBody>
      </p:sp>
      <p:sp>
        <p:nvSpPr>
          <p:cNvPr id="5127" name="AutoShape 7"/>
          <p:cNvSpPr>
            <a:spLocks noChangeArrowheads="1"/>
          </p:cNvSpPr>
          <p:nvPr/>
        </p:nvSpPr>
        <p:spPr bwMode="auto">
          <a:xfrm>
            <a:off x="1447800" y="1828800"/>
            <a:ext cx="2971800" cy="1066800"/>
          </a:xfrm>
          <a:prstGeom prst="wedgeRectCallout">
            <a:avLst>
              <a:gd name="adj1" fmla="val 24838"/>
              <a:gd name="adj2" fmla="val 66963"/>
            </a:avLst>
          </a:prstGeom>
          <a:solidFill>
            <a:schemeClr val="accent3">
              <a:lumMod val="60000"/>
              <a:lumOff val="40000"/>
            </a:schemeClr>
          </a:solidFill>
          <a:ln w="9525">
            <a:solidFill>
              <a:schemeClr val="tx1"/>
            </a:solidFill>
            <a:miter lim="800000"/>
            <a:headEnd/>
            <a:tailEnd/>
          </a:ln>
        </p:spPr>
        <p:txBody>
          <a:bodyPr/>
          <a:lstStyle/>
          <a:p>
            <a:pPr algn="ctr"/>
            <a:r>
              <a:rPr lang="en-US" sz="2000" dirty="0">
                <a:latin typeface="Book Antiqua" pitchFamily="18" charset="0"/>
              </a:rPr>
              <a:t>You married:</a:t>
            </a:r>
          </a:p>
          <a:p>
            <a:pPr algn="ctr"/>
            <a:endParaRPr lang="en-US" sz="300" dirty="0">
              <a:latin typeface="Book Antiqua" pitchFamily="18" charset="0"/>
            </a:endParaRPr>
          </a:p>
          <a:p>
            <a:pPr algn="ctr"/>
            <a:r>
              <a:rPr lang="en-US" sz="2000" dirty="0">
                <a:latin typeface="Book Antiqua" pitchFamily="18" charset="0"/>
              </a:rPr>
              <a:t>You met Mr./Miss Right</a:t>
            </a:r>
            <a:r>
              <a:rPr lang="en-US" sz="2000" dirty="0" smtClean="0">
                <a:latin typeface="Book Antiqua" pitchFamily="18" charset="0"/>
              </a:rPr>
              <a:t>!</a:t>
            </a:r>
            <a:endParaRPr lang="en-US" sz="2000" dirty="0">
              <a:latin typeface="Book Antiqua" pitchFamily="18" charset="0"/>
            </a:endParaRPr>
          </a:p>
        </p:txBody>
      </p:sp>
      <p:sp>
        <p:nvSpPr>
          <p:cNvPr id="5128" name="Rectangle 8"/>
          <p:cNvSpPr>
            <a:spLocks noChangeArrowheads="1"/>
          </p:cNvSpPr>
          <p:nvPr/>
        </p:nvSpPr>
        <p:spPr bwMode="auto">
          <a:xfrm>
            <a:off x="3200400" y="3124200"/>
            <a:ext cx="1143000" cy="762000"/>
          </a:xfrm>
          <a:prstGeom prst="rect">
            <a:avLst/>
          </a:prstGeom>
          <a:solidFill>
            <a:srgbClr val="FFFF99"/>
          </a:solidFill>
          <a:ln w="9525">
            <a:solidFill>
              <a:schemeClr val="tx1"/>
            </a:solidFill>
            <a:miter lim="800000"/>
            <a:headEnd/>
            <a:tailEnd/>
          </a:ln>
        </p:spPr>
        <p:txBody>
          <a:bodyPr wrap="none" anchor="ctr"/>
          <a:lstStyle/>
          <a:p>
            <a:endParaRPr lang="en-US"/>
          </a:p>
        </p:txBody>
      </p:sp>
      <p:sp>
        <p:nvSpPr>
          <p:cNvPr id="5129" name="AutoShape 9"/>
          <p:cNvSpPr>
            <a:spLocks noChangeArrowheads="1"/>
          </p:cNvSpPr>
          <p:nvPr/>
        </p:nvSpPr>
        <p:spPr bwMode="auto">
          <a:xfrm>
            <a:off x="304800" y="152400"/>
            <a:ext cx="2514600" cy="1600200"/>
          </a:xfrm>
          <a:prstGeom prst="wedgeRectCallout">
            <a:avLst>
              <a:gd name="adj1" fmla="val -30995"/>
              <a:gd name="adj2" fmla="val 129662"/>
            </a:avLst>
          </a:prstGeom>
          <a:solidFill>
            <a:srgbClr val="DDDDDD"/>
          </a:solidFill>
          <a:ln w="9525">
            <a:solidFill>
              <a:schemeClr val="tx1"/>
            </a:solidFill>
            <a:miter lim="800000"/>
            <a:headEnd/>
            <a:tailEnd/>
          </a:ln>
        </p:spPr>
        <p:txBody>
          <a:bodyPr/>
          <a:lstStyle/>
          <a:p>
            <a:pPr algn="ctr"/>
            <a:r>
              <a:rPr lang="en-US" sz="2000" b="1" dirty="0" smtClean="0">
                <a:latin typeface="Arial Narrow" pitchFamily="34" charset="0"/>
              </a:rPr>
              <a:t>You were born. </a:t>
            </a:r>
          </a:p>
          <a:p>
            <a:pPr algn="ctr"/>
            <a:r>
              <a:rPr lang="en-US" sz="2000" b="1" dirty="0" smtClean="0">
                <a:latin typeface="Arial Narrow" pitchFamily="34" charset="0"/>
              </a:rPr>
              <a:t>____-____-____</a:t>
            </a:r>
          </a:p>
          <a:p>
            <a:pPr algn="ctr"/>
            <a:r>
              <a:rPr lang="en-US" sz="2000" b="1" dirty="0" smtClean="0">
                <a:latin typeface="Arial Narrow" pitchFamily="34" charset="0"/>
              </a:rPr>
              <a:t>Lived a carefree, innocent life.</a:t>
            </a:r>
            <a:endParaRPr lang="en-US" sz="2000" b="1" dirty="0">
              <a:latin typeface="Arial Narrow" pitchFamily="34" charset="0"/>
            </a:endParaRPr>
          </a:p>
        </p:txBody>
      </p:sp>
      <p:sp>
        <p:nvSpPr>
          <p:cNvPr id="5130" name="AutoShape 10"/>
          <p:cNvSpPr>
            <a:spLocks noChangeArrowheads="1"/>
          </p:cNvSpPr>
          <p:nvPr/>
        </p:nvSpPr>
        <p:spPr bwMode="auto">
          <a:xfrm>
            <a:off x="6477000" y="4495800"/>
            <a:ext cx="2362200" cy="1981200"/>
          </a:xfrm>
          <a:prstGeom prst="wedgeRectCallout">
            <a:avLst>
              <a:gd name="adj1" fmla="val 22917"/>
              <a:gd name="adj2" fmla="val -75162"/>
            </a:avLst>
          </a:prstGeom>
          <a:solidFill>
            <a:srgbClr val="00B0F0"/>
          </a:solidFill>
          <a:ln w="9525">
            <a:solidFill>
              <a:schemeClr val="tx1"/>
            </a:solidFill>
            <a:miter lim="800000"/>
            <a:headEnd/>
            <a:tailEnd/>
          </a:ln>
        </p:spPr>
        <p:txBody>
          <a:bodyPr/>
          <a:lstStyle/>
          <a:p>
            <a:pPr algn="ctr"/>
            <a:r>
              <a:rPr lang="en-US" sz="2100" b="1" dirty="0" smtClean="0">
                <a:latin typeface="Arial Narrow" pitchFamily="34" charset="0"/>
              </a:rPr>
              <a:t>You retired,</a:t>
            </a:r>
          </a:p>
          <a:p>
            <a:pPr algn="ctr"/>
            <a:r>
              <a:rPr lang="en-US" sz="2100" b="1" dirty="0" smtClean="0">
                <a:latin typeface="Arial Narrow" pitchFamily="34" charset="0"/>
              </a:rPr>
              <a:t>  enjoying (holding on) to the last few years, months, days.</a:t>
            </a:r>
            <a:br>
              <a:rPr lang="en-US" sz="2100" b="1" dirty="0" smtClean="0">
                <a:latin typeface="Arial Narrow" pitchFamily="34" charset="0"/>
              </a:rPr>
            </a:br>
            <a:r>
              <a:rPr lang="en-US" sz="2100" b="1" dirty="0" smtClean="0">
                <a:latin typeface="Arial Narrow" pitchFamily="34" charset="0"/>
              </a:rPr>
              <a:t> </a:t>
            </a:r>
            <a:r>
              <a:rPr lang="en-US" sz="2100" dirty="0" smtClean="0">
                <a:latin typeface="Arial Narrow" pitchFamily="34" charset="0"/>
              </a:rPr>
              <a:t>____-____ -____ </a:t>
            </a:r>
          </a:p>
          <a:p>
            <a:pPr algn="ctr"/>
            <a:endParaRPr lang="en-US" sz="2000" dirty="0">
              <a:latin typeface="Book Antiqua" pitchFamily="18" charset="0"/>
            </a:endParaRPr>
          </a:p>
        </p:txBody>
      </p:sp>
      <p:sp>
        <p:nvSpPr>
          <p:cNvPr id="5131" name="Rectangle 11"/>
          <p:cNvSpPr>
            <a:spLocks noChangeArrowheads="1"/>
          </p:cNvSpPr>
          <p:nvPr/>
        </p:nvSpPr>
        <p:spPr bwMode="auto">
          <a:xfrm>
            <a:off x="4343400" y="3124200"/>
            <a:ext cx="1143000" cy="762000"/>
          </a:xfrm>
          <a:prstGeom prst="rect">
            <a:avLst/>
          </a:prstGeom>
          <a:solidFill>
            <a:srgbClr val="99FFCC"/>
          </a:solidFill>
          <a:ln w="9525">
            <a:solidFill>
              <a:schemeClr val="tx1"/>
            </a:solidFill>
            <a:miter lim="800000"/>
            <a:headEnd/>
            <a:tailEnd/>
          </a:ln>
        </p:spPr>
        <p:txBody>
          <a:bodyPr wrap="none" anchor="ctr"/>
          <a:lstStyle/>
          <a:p>
            <a:pPr algn="ctr"/>
            <a:endParaRPr lang="en-US">
              <a:solidFill>
                <a:schemeClr val="bg1"/>
              </a:solidFill>
            </a:endParaRPr>
          </a:p>
        </p:txBody>
      </p:sp>
      <p:sp>
        <p:nvSpPr>
          <p:cNvPr id="5132" name="AutoShape 12"/>
          <p:cNvSpPr>
            <a:spLocks noChangeArrowheads="1"/>
          </p:cNvSpPr>
          <p:nvPr/>
        </p:nvSpPr>
        <p:spPr bwMode="auto">
          <a:xfrm>
            <a:off x="2895600" y="152400"/>
            <a:ext cx="2971800" cy="1600200"/>
          </a:xfrm>
          <a:prstGeom prst="wedgeRectCallout">
            <a:avLst>
              <a:gd name="adj1" fmla="val 12713"/>
              <a:gd name="adj2" fmla="val 131546"/>
            </a:avLst>
          </a:prstGeom>
          <a:solidFill>
            <a:srgbClr val="FFC000"/>
          </a:solidFill>
          <a:ln w="9525">
            <a:solidFill>
              <a:schemeClr val="tx1"/>
            </a:solidFill>
            <a:miter lim="800000"/>
            <a:headEnd/>
            <a:tailEnd/>
          </a:ln>
        </p:spPr>
        <p:txBody>
          <a:bodyPr/>
          <a:lstStyle/>
          <a:p>
            <a:pPr algn="ctr"/>
            <a:r>
              <a:rPr lang="en-US" sz="2000" b="1" dirty="0" smtClean="0">
                <a:latin typeface="Arial Narrow" pitchFamily="34" charset="0"/>
              </a:rPr>
              <a:t>You had ___children:</a:t>
            </a:r>
          </a:p>
          <a:p>
            <a:pPr algn="ctr"/>
            <a:r>
              <a:rPr lang="en-US" sz="2000" b="1" dirty="0" smtClean="0">
                <a:latin typeface="Arial Narrow" pitchFamily="34" charset="0"/>
              </a:rPr>
              <a:t>You never understood your parents’ love until you had your own children.</a:t>
            </a:r>
            <a:endParaRPr lang="en-US" sz="2000" b="1" dirty="0">
              <a:latin typeface="Arial Narrow" pitchFamily="34" charset="0"/>
            </a:endParaRPr>
          </a:p>
        </p:txBody>
      </p:sp>
      <p:sp>
        <p:nvSpPr>
          <p:cNvPr id="5133" name="Rectangle 13"/>
          <p:cNvSpPr>
            <a:spLocks noChangeArrowheads="1"/>
          </p:cNvSpPr>
          <p:nvPr/>
        </p:nvSpPr>
        <p:spPr bwMode="auto">
          <a:xfrm>
            <a:off x="2057400" y="3124200"/>
            <a:ext cx="1143000" cy="762000"/>
          </a:xfrm>
          <a:prstGeom prst="rect">
            <a:avLst/>
          </a:prstGeom>
          <a:solidFill>
            <a:schemeClr val="folHlink"/>
          </a:solidFill>
          <a:ln w="9525">
            <a:solidFill>
              <a:schemeClr val="tx1"/>
            </a:solidFill>
            <a:miter lim="800000"/>
            <a:headEnd/>
            <a:tailEnd/>
          </a:ln>
        </p:spPr>
        <p:txBody>
          <a:bodyPr wrap="none" anchor="ctr"/>
          <a:lstStyle/>
          <a:p>
            <a:pPr algn="ctr"/>
            <a:endParaRPr lang="en-US">
              <a:solidFill>
                <a:schemeClr val="bg1"/>
              </a:solidFill>
            </a:endParaRPr>
          </a:p>
        </p:txBody>
      </p:sp>
      <p:sp>
        <p:nvSpPr>
          <p:cNvPr id="5134" name="AutoShape 14"/>
          <p:cNvSpPr>
            <a:spLocks noChangeArrowheads="1"/>
          </p:cNvSpPr>
          <p:nvPr/>
        </p:nvSpPr>
        <p:spPr bwMode="auto">
          <a:xfrm>
            <a:off x="3581400" y="4495800"/>
            <a:ext cx="2819400" cy="1981200"/>
          </a:xfrm>
          <a:prstGeom prst="wedgeRectCallout">
            <a:avLst>
              <a:gd name="adj1" fmla="val -75676"/>
              <a:gd name="adj2" fmla="val -76843"/>
            </a:avLst>
          </a:prstGeom>
          <a:solidFill>
            <a:schemeClr val="accent1">
              <a:lumMod val="60000"/>
              <a:lumOff val="40000"/>
            </a:schemeClr>
          </a:solidFill>
          <a:ln w="9525">
            <a:solidFill>
              <a:schemeClr val="tx1"/>
            </a:solidFill>
            <a:miter lim="800000"/>
            <a:headEnd/>
            <a:tailEnd/>
          </a:ln>
        </p:spPr>
        <p:txBody>
          <a:bodyPr/>
          <a:lstStyle/>
          <a:p>
            <a:pPr algn="ctr"/>
            <a:r>
              <a:rPr lang="en-US" sz="2400" b="1" dirty="0" smtClean="0">
                <a:latin typeface="Arial Narrow" pitchFamily="34" charset="0"/>
              </a:rPr>
              <a:t>You went to work,</a:t>
            </a:r>
          </a:p>
          <a:p>
            <a:pPr algn="ctr"/>
            <a:r>
              <a:rPr lang="en-US" sz="2400" b="1" dirty="0" smtClean="0">
                <a:latin typeface="Arial Narrow" pitchFamily="34" charset="0"/>
              </a:rPr>
              <a:t>bought your first car, rented your first apartment, cooked your first meal. </a:t>
            </a:r>
          </a:p>
          <a:p>
            <a:pPr algn="ctr"/>
            <a:endParaRPr lang="en-US" sz="2000" dirty="0">
              <a:latin typeface="Book Antiqua" pitchFamily="18" charset="0"/>
            </a:endParaRPr>
          </a:p>
        </p:txBody>
      </p:sp>
      <p:sp>
        <p:nvSpPr>
          <p:cNvPr id="5135" name="Rectangle 15"/>
          <p:cNvSpPr>
            <a:spLocks noChangeArrowheads="1"/>
          </p:cNvSpPr>
          <p:nvPr/>
        </p:nvSpPr>
        <p:spPr bwMode="auto">
          <a:xfrm>
            <a:off x="5410200" y="3124200"/>
            <a:ext cx="2667000" cy="762000"/>
          </a:xfrm>
          <a:prstGeom prst="rect">
            <a:avLst/>
          </a:prstGeom>
          <a:solidFill>
            <a:schemeClr val="hlink"/>
          </a:solidFill>
          <a:ln w="9525">
            <a:solidFill>
              <a:schemeClr val="tx1"/>
            </a:solidFill>
            <a:miter lim="800000"/>
            <a:headEnd/>
            <a:tailEnd/>
          </a:ln>
        </p:spPr>
        <p:txBody>
          <a:bodyPr wrap="none" anchor="ctr"/>
          <a:lstStyle/>
          <a:p>
            <a:pPr algn="ctr"/>
            <a:endParaRPr lang="en-US">
              <a:solidFill>
                <a:schemeClr val="bg1"/>
              </a:solidFill>
            </a:endParaRPr>
          </a:p>
        </p:txBody>
      </p:sp>
      <p:sp>
        <p:nvSpPr>
          <p:cNvPr id="5136" name="Rectangle 18"/>
          <p:cNvSpPr>
            <a:spLocks noChangeArrowheads="1"/>
          </p:cNvSpPr>
          <p:nvPr/>
        </p:nvSpPr>
        <p:spPr bwMode="auto">
          <a:xfrm>
            <a:off x="3124200" y="3733800"/>
            <a:ext cx="4953000" cy="76200"/>
          </a:xfrm>
          <a:prstGeom prst="rect">
            <a:avLst/>
          </a:prstGeom>
          <a:solidFill>
            <a:schemeClr val="folHlink"/>
          </a:solidFill>
          <a:ln w="9525">
            <a:noFill/>
            <a:miter lim="800000"/>
            <a:headEnd/>
            <a:tailEnd/>
          </a:ln>
        </p:spPr>
        <p:txBody>
          <a:bodyPr wrap="none" anchor="ctr"/>
          <a:lstStyle/>
          <a:p>
            <a:endParaRPr lang="en-US"/>
          </a:p>
        </p:txBody>
      </p:sp>
      <p:sp>
        <p:nvSpPr>
          <p:cNvPr id="5137" name="Rectangle 21"/>
          <p:cNvSpPr>
            <a:spLocks noChangeArrowheads="1"/>
          </p:cNvSpPr>
          <p:nvPr/>
        </p:nvSpPr>
        <p:spPr bwMode="auto">
          <a:xfrm>
            <a:off x="8077200" y="3124200"/>
            <a:ext cx="533400" cy="762000"/>
          </a:xfrm>
          <a:prstGeom prst="rect">
            <a:avLst/>
          </a:prstGeom>
          <a:solidFill>
            <a:schemeClr val="bg2"/>
          </a:solidFill>
          <a:ln w="9525">
            <a:solidFill>
              <a:schemeClr val="tx1"/>
            </a:solidFill>
            <a:miter lim="800000"/>
            <a:headEnd/>
            <a:tailEnd/>
          </a:ln>
        </p:spPr>
        <p:txBody>
          <a:bodyPr wrap="none" anchor="ctr"/>
          <a:lstStyle/>
          <a:p>
            <a:endParaRPr lang="en-US"/>
          </a:p>
        </p:txBody>
      </p:sp>
      <p:sp>
        <p:nvSpPr>
          <p:cNvPr id="5138" name="AutoShape 22"/>
          <p:cNvSpPr>
            <a:spLocks noChangeArrowheads="1"/>
          </p:cNvSpPr>
          <p:nvPr/>
        </p:nvSpPr>
        <p:spPr bwMode="auto">
          <a:xfrm>
            <a:off x="5943600" y="152400"/>
            <a:ext cx="2895600" cy="1981200"/>
          </a:xfrm>
          <a:prstGeom prst="wedgeRectCallout">
            <a:avLst>
              <a:gd name="adj1" fmla="val -23574"/>
              <a:gd name="adj2" fmla="val 94870"/>
            </a:avLst>
          </a:prstGeom>
          <a:solidFill>
            <a:srgbClr val="FFFF99"/>
          </a:solidFill>
          <a:ln w="9525">
            <a:solidFill>
              <a:schemeClr val="tx1"/>
            </a:solidFill>
            <a:miter lim="800000"/>
            <a:headEnd/>
            <a:tailEnd/>
          </a:ln>
        </p:spPr>
        <p:txBody>
          <a:bodyPr/>
          <a:lstStyle/>
          <a:p>
            <a:pPr algn="ctr"/>
            <a:r>
              <a:rPr lang="en-US" sz="2400" b="1" dirty="0" smtClean="0">
                <a:latin typeface="Arial Narrow" pitchFamily="34" charset="0"/>
              </a:rPr>
              <a:t>You lived, loved, labored, and laughed, through the good and bad times.</a:t>
            </a:r>
            <a:endParaRPr lang="en-US" sz="2400" b="1" dirty="0">
              <a:latin typeface="Arial Narrow" pitchFamily="34" charset="0"/>
            </a:endParaRPr>
          </a:p>
        </p:txBody>
      </p:sp>
      <p:sp>
        <p:nvSpPr>
          <p:cNvPr id="11288" name="AutoShape 24"/>
          <p:cNvSpPr>
            <a:spLocks noChangeArrowheads="1"/>
          </p:cNvSpPr>
          <p:nvPr/>
        </p:nvSpPr>
        <p:spPr bwMode="auto">
          <a:xfrm>
            <a:off x="304800" y="152400"/>
            <a:ext cx="2514600" cy="1600200"/>
          </a:xfrm>
          <a:prstGeom prst="wedgeRectCallout">
            <a:avLst>
              <a:gd name="adj1" fmla="val -20708"/>
              <a:gd name="adj2" fmla="val 129662"/>
            </a:avLst>
          </a:prstGeom>
          <a:solidFill>
            <a:schemeClr val="bg2"/>
          </a:solidFill>
          <a:ln w="9525">
            <a:solidFill>
              <a:schemeClr val="tx1"/>
            </a:solidFill>
            <a:miter lim="800000"/>
            <a:headEnd/>
            <a:tailEnd/>
          </a:ln>
        </p:spPr>
        <p:txBody>
          <a:bodyPr/>
          <a:lstStyle/>
          <a:p>
            <a:pPr algn="ctr"/>
            <a:r>
              <a:rPr lang="en-US" sz="2200" b="1" dirty="0" smtClean="0">
                <a:latin typeface="Arial Narrow" pitchFamily="34" charset="0"/>
              </a:rPr>
              <a:t>You were born innocent before God.</a:t>
            </a:r>
            <a:r>
              <a:rPr lang="en-US" sz="2000" b="1" dirty="0" smtClean="0">
                <a:latin typeface="Arial Narrow" pitchFamily="34" charset="0"/>
              </a:rPr>
              <a:t> ____-____-____</a:t>
            </a:r>
          </a:p>
          <a:p>
            <a:pPr algn="ctr"/>
            <a:r>
              <a:rPr lang="en-US" sz="2000" b="1" i="1" dirty="0" smtClean="0">
                <a:solidFill>
                  <a:srgbClr val="FF0066"/>
                </a:solidFill>
                <a:latin typeface="Arial Narrow" pitchFamily="34" charset="0"/>
              </a:rPr>
              <a:t>(Romans 9:11)</a:t>
            </a:r>
            <a:br>
              <a:rPr lang="en-US" sz="2000" b="1" i="1" dirty="0" smtClean="0">
                <a:solidFill>
                  <a:srgbClr val="FF0066"/>
                </a:solidFill>
                <a:latin typeface="Arial Narrow" pitchFamily="34" charset="0"/>
              </a:rPr>
            </a:br>
            <a:r>
              <a:rPr lang="en-US" sz="2000" b="1" i="1" dirty="0" smtClean="0">
                <a:solidFill>
                  <a:srgbClr val="FF0066"/>
                </a:solidFill>
                <a:latin typeface="Arial Narrow" pitchFamily="34" charset="0"/>
              </a:rPr>
              <a:t>(Matthew 18:1-4)</a:t>
            </a:r>
            <a:endParaRPr lang="en-US" sz="2000" i="1" dirty="0">
              <a:solidFill>
                <a:srgbClr val="FF0000"/>
              </a:solidFill>
              <a:latin typeface="Book Antiqua" pitchFamily="18" charset="0"/>
            </a:endParaRPr>
          </a:p>
        </p:txBody>
      </p:sp>
      <p:sp>
        <p:nvSpPr>
          <p:cNvPr id="5140" name="Rectangle 20"/>
          <p:cNvSpPr>
            <a:spLocks noChangeArrowheads="1"/>
          </p:cNvSpPr>
          <p:nvPr/>
        </p:nvSpPr>
        <p:spPr bwMode="auto">
          <a:xfrm>
            <a:off x="8001000" y="3505200"/>
            <a:ext cx="609600" cy="76200"/>
          </a:xfrm>
          <a:prstGeom prst="rect">
            <a:avLst/>
          </a:prstGeom>
          <a:solidFill>
            <a:schemeClr val="hlink"/>
          </a:solidFill>
          <a:ln w="9525">
            <a:noFill/>
            <a:miter lim="800000"/>
            <a:headEnd/>
            <a:tailEnd/>
          </a:ln>
        </p:spPr>
        <p:txBody>
          <a:bodyPr wrap="none" anchor="ctr"/>
          <a:lstStyle/>
          <a:p>
            <a:endParaRPr lang="en-US"/>
          </a:p>
        </p:txBody>
      </p:sp>
      <p:sp>
        <p:nvSpPr>
          <p:cNvPr id="5141" name="Rectangle 16"/>
          <p:cNvSpPr>
            <a:spLocks noChangeArrowheads="1"/>
          </p:cNvSpPr>
          <p:nvPr/>
        </p:nvSpPr>
        <p:spPr bwMode="auto">
          <a:xfrm>
            <a:off x="5334000" y="3581400"/>
            <a:ext cx="3276600" cy="76200"/>
          </a:xfrm>
          <a:prstGeom prst="rect">
            <a:avLst/>
          </a:prstGeom>
          <a:solidFill>
            <a:srgbClr val="99FFCC"/>
          </a:solidFill>
          <a:ln w="9525">
            <a:noFill/>
            <a:miter lim="800000"/>
            <a:headEnd/>
            <a:tailEnd/>
          </a:ln>
        </p:spPr>
        <p:txBody>
          <a:bodyPr wrap="none" anchor="ctr"/>
          <a:lstStyle/>
          <a:p>
            <a:endParaRPr lang="en-US"/>
          </a:p>
        </p:txBody>
      </p:sp>
      <p:sp>
        <p:nvSpPr>
          <p:cNvPr id="5142" name="Rectangle 17"/>
          <p:cNvSpPr>
            <a:spLocks noChangeArrowheads="1"/>
          </p:cNvSpPr>
          <p:nvPr/>
        </p:nvSpPr>
        <p:spPr bwMode="auto">
          <a:xfrm>
            <a:off x="4267200" y="3657600"/>
            <a:ext cx="4343400" cy="76200"/>
          </a:xfrm>
          <a:prstGeom prst="rect">
            <a:avLst/>
          </a:prstGeom>
          <a:solidFill>
            <a:srgbClr val="FFFF99"/>
          </a:solidFill>
          <a:ln w="9525">
            <a:noFill/>
            <a:miter lim="800000"/>
            <a:headEnd/>
            <a:tailEnd/>
          </a:ln>
        </p:spPr>
        <p:txBody>
          <a:bodyPr wrap="none" anchor="ctr"/>
          <a:lstStyle/>
          <a:p>
            <a:endParaRPr lang="en-US"/>
          </a:p>
        </p:txBody>
      </p:sp>
      <p:sp>
        <p:nvSpPr>
          <p:cNvPr id="5143" name="Rectangle 19"/>
          <p:cNvSpPr>
            <a:spLocks noChangeArrowheads="1"/>
          </p:cNvSpPr>
          <p:nvPr/>
        </p:nvSpPr>
        <p:spPr bwMode="auto">
          <a:xfrm>
            <a:off x="1905000" y="3810000"/>
            <a:ext cx="6705600" cy="76200"/>
          </a:xfrm>
          <a:prstGeom prst="rect">
            <a:avLst/>
          </a:prstGeom>
          <a:solidFill>
            <a:schemeClr val="accent2"/>
          </a:solidFill>
          <a:ln w="9525">
            <a:noFill/>
            <a:miter lim="800000"/>
            <a:headEnd/>
            <a:tailEnd/>
          </a:ln>
        </p:spPr>
        <p:txBody>
          <a:bodyPr wrap="none" anchor="ctr"/>
          <a:lstStyle/>
          <a:p>
            <a:endParaRPr lang="en-US"/>
          </a:p>
        </p:txBody>
      </p:sp>
      <p:sp>
        <p:nvSpPr>
          <p:cNvPr id="26" name="TextBox 25"/>
          <p:cNvSpPr txBox="1"/>
          <p:nvPr/>
        </p:nvSpPr>
        <p:spPr>
          <a:xfrm>
            <a:off x="533400" y="3055203"/>
            <a:ext cx="8077200" cy="830997"/>
          </a:xfrm>
          <a:prstGeom prst="rect">
            <a:avLst/>
          </a:prstGeom>
          <a:solidFill>
            <a:schemeClr val="bg1"/>
          </a:solidFill>
          <a:ln>
            <a:solidFill>
              <a:schemeClr val="tx1"/>
            </a:solidFill>
          </a:ln>
        </p:spPr>
        <p:txBody>
          <a:bodyPr wrap="square" rtlCol="0">
            <a:spAutoFit/>
          </a:bodyPr>
          <a:lstStyle/>
          <a:p>
            <a:pPr algn="ctr"/>
            <a:r>
              <a:rPr lang="en-US" sz="4800" b="1" dirty="0" smtClean="0">
                <a:latin typeface="Brush Script MT" pitchFamily="66" charset="0"/>
              </a:rPr>
              <a:t>During Your Life, Where was God?</a:t>
            </a:r>
            <a:endParaRPr lang="en-US" sz="4800" b="1" dirty="0">
              <a:latin typeface="Brush Script MT" pitchFamily="66" charset="0"/>
            </a:endParaRPr>
          </a:p>
        </p:txBody>
      </p:sp>
      <p:sp>
        <p:nvSpPr>
          <p:cNvPr id="25" name="AutoShape 20"/>
          <p:cNvSpPr>
            <a:spLocks noChangeArrowheads="1"/>
          </p:cNvSpPr>
          <p:nvPr/>
        </p:nvSpPr>
        <p:spPr bwMode="auto">
          <a:xfrm>
            <a:off x="685800" y="4495800"/>
            <a:ext cx="2514600" cy="1600200"/>
          </a:xfrm>
          <a:prstGeom prst="wedgeRectCallout">
            <a:avLst>
              <a:gd name="adj1" fmla="val -20204"/>
              <a:gd name="adj2" fmla="val -96431"/>
            </a:avLst>
          </a:prstGeom>
          <a:solidFill>
            <a:schemeClr val="tx1"/>
          </a:solidFill>
          <a:ln w="28575">
            <a:solidFill>
              <a:schemeClr val="bg1"/>
            </a:solidFill>
            <a:miter lim="800000"/>
            <a:headEnd/>
            <a:tailEnd/>
          </a:ln>
        </p:spPr>
        <p:txBody>
          <a:bodyPr/>
          <a:lstStyle/>
          <a:p>
            <a:pPr algn="ctr"/>
            <a:r>
              <a:rPr lang="en-US" sz="2000" b="1" dirty="0" smtClean="0">
                <a:solidFill>
                  <a:schemeClr val="bg1"/>
                </a:solidFill>
                <a:latin typeface="Arial Narrow" pitchFamily="34" charset="0"/>
              </a:rPr>
              <a:t>You separated yourself from God</a:t>
            </a:r>
          </a:p>
          <a:p>
            <a:pPr algn="ctr"/>
            <a:r>
              <a:rPr lang="en-US" sz="2000" b="1" i="1" dirty="0" smtClean="0">
                <a:solidFill>
                  <a:srgbClr val="FF0066"/>
                </a:solidFill>
                <a:latin typeface="Arial Narrow" pitchFamily="34" charset="0"/>
              </a:rPr>
              <a:t>(Isaiah 59:1-2)</a:t>
            </a:r>
          </a:p>
          <a:p>
            <a:pPr algn="ctr"/>
            <a:r>
              <a:rPr lang="en-US" sz="2000" b="1" i="1" dirty="0" smtClean="0">
                <a:solidFill>
                  <a:srgbClr val="FF0066"/>
                </a:solidFill>
                <a:latin typeface="Arial Narrow" pitchFamily="34" charset="0"/>
              </a:rPr>
              <a:t>(James 1:13-14)</a:t>
            </a:r>
          </a:p>
          <a:p>
            <a:pPr algn="ctr"/>
            <a:r>
              <a:rPr lang="en-US" sz="2000" b="1" i="1" dirty="0" smtClean="0">
                <a:solidFill>
                  <a:srgbClr val="FF0066"/>
                </a:solidFill>
                <a:latin typeface="Arial Narrow" pitchFamily="34" charset="0"/>
              </a:rPr>
              <a:t>(Romans 3:23)</a:t>
            </a:r>
            <a:endParaRPr lang="en-US" sz="2000" b="1" i="1" dirty="0">
              <a:solidFill>
                <a:srgbClr val="FF0000"/>
              </a:solidFill>
              <a:latin typeface="Book Antiqua" pitchFamily="18" charset="0"/>
            </a:endParaRPr>
          </a:p>
        </p:txBody>
      </p:sp>
      <p:sp>
        <p:nvSpPr>
          <p:cNvPr id="27" name="AutoShape 21"/>
          <p:cNvSpPr>
            <a:spLocks noChangeArrowheads="1"/>
          </p:cNvSpPr>
          <p:nvPr/>
        </p:nvSpPr>
        <p:spPr bwMode="auto">
          <a:xfrm>
            <a:off x="3733800" y="4648200"/>
            <a:ext cx="2514600" cy="1676400"/>
          </a:xfrm>
          <a:prstGeom prst="wedgeRectCallout">
            <a:avLst>
              <a:gd name="adj1" fmla="val -72602"/>
              <a:gd name="adj2" fmla="val -91384"/>
            </a:avLst>
          </a:prstGeom>
          <a:solidFill>
            <a:schemeClr val="folHlink"/>
          </a:solidFill>
          <a:ln w="9525">
            <a:solidFill>
              <a:schemeClr val="tx1"/>
            </a:solidFill>
            <a:miter lim="800000"/>
            <a:headEnd/>
            <a:tailEnd/>
          </a:ln>
        </p:spPr>
        <p:txBody>
          <a:bodyPr/>
          <a:lstStyle/>
          <a:p>
            <a:pPr algn="ctr"/>
            <a:r>
              <a:rPr lang="en-US" sz="2000" b="1" dirty="0" smtClean="0">
                <a:solidFill>
                  <a:schemeClr val="bg1"/>
                </a:solidFill>
                <a:latin typeface="Arial Narrow" pitchFamily="34" charset="0"/>
                <a:cs typeface="Arial" pitchFamily="34" charset="0"/>
              </a:rPr>
              <a:t>Where was God when you went out on your own?</a:t>
            </a:r>
          </a:p>
          <a:p>
            <a:pPr algn="ctr"/>
            <a:r>
              <a:rPr lang="en-US" sz="2000" b="1" i="1" dirty="0" smtClean="0">
                <a:solidFill>
                  <a:srgbClr val="FFFF99"/>
                </a:solidFill>
                <a:latin typeface="Arial Narrow" pitchFamily="34" charset="0"/>
                <a:cs typeface="Arial" pitchFamily="34" charset="0"/>
              </a:rPr>
              <a:t>(Luke 15:13)</a:t>
            </a:r>
          </a:p>
          <a:p>
            <a:pPr algn="ctr"/>
            <a:r>
              <a:rPr lang="en-US" sz="2000" b="1" i="1" dirty="0" smtClean="0">
                <a:solidFill>
                  <a:srgbClr val="FFFF99"/>
                </a:solidFill>
                <a:latin typeface="Arial Narrow" pitchFamily="34" charset="0"/>
                <a:cs typeface="Arial" pitchFamily="34" charset="0"/>
              </a:rPr>
              <a:t>(Proverbs 1:29-33)</a:t>
            </a:r>
          </a:p>
          <a:p>
            <a:pPr algn="ctr"/>
            <a:endParaRPr lang="en-US" sz="2000" b="1" dirty="0">
              <a:latin typeface="Book Antiqua" pitchFamily="18" charset="0"/>
            </a:endParaRPr>
          </a:p>
        </p:txBody>
      </p:sp>
      <p:sp>
        <p:nvSpPr>
          <p:cNvPr id="28" name="AutoShape 22"/>
          <p:cNvSpPr>
            <a:spLocks noChangeArrowheads="1"/>
          </p:cNvSpPr>
          <p:nvPr/>
        </p:nvSpPr>
        <p:spPr bwMode="auto">
          <a:xfrm>
            <a:off x="1905000" y="1676400"/>
            <a:ext cx="2514600" cy="1295400"/>
          </a:xfrm>
          <a:prstGeom prst="wedgeRectCallout">
            <a:avLst>
              <a:gd name="adj1" fmla="val 28727"/>
              <a:gd name="adj2" fmla="val 69116"/>
            </a:avLst>
          </a:prstGeom>
          <a:solidFill>
            <a:srgbClr val="FFFF99"/>
          </a:solidFill>
          <a:ln w="9525">
            <a:solidFill>
              <a:schemeClr val="tx1"/>
            </a:solidFill>
            <a:miter lim="800000"/>
            <a:headEnd/>
            <a:tailEnd/>
          </a:ln>
        </p:spPr>
        <p:txBody>
          <a:bodyPr/>
          <a:lstStyle/>
          <a:p>
            <a:pPr algn="ctr"/>
            <a:r>
              <a:rPr lang="en-US" sz="2000" b="1" dirty="0" smtClean="0">
                <a:latin typeface="Arial Narrow" pitchFamily="34" charset="0"/>
              </a:rPr>
              <a:t>Where did God fit into your marriage?</a:t>
            </a:r>
          </a:p>
          <a:p>
            <a:pPr algn="ctr"/>
            <a:r>
              <a:rPr lang="en-US" sz="2000" b="1" i="1" dirty="0" smtClean="0">
                <a:solidFill>
                  <a:srgbClr val="FF0066"/>
                </a:solidFill>
                <a:latin typeface="Arial Narrow" pitchFamily="34" charset="0"/>
              </a:rPr>
              <a:t>(Matthew 19:4-9)</a:t>
            </a:r>
          </a:p>
          <a:p>
            <a:pPr algn="ctr"/>
            <a:r>
              <a:rPr lang="en-US" sz="2000" b="1" i="1" dirty="0" smtClean="0">
                <a:solidFill>
                  <a:srgbClr val="FF0066"/>
                </a:solidFill>
                <a:latin typeface="Arial Narrow" pitchFamily="34" charset="0"/>
              </a:rPr>
              <a:t>(Ephesians 5:22-29)</a:t>
            </a:r>
            <a:endParaRPr lang="en-US" sz="2000" b="1" i="1" dirty="0">
              <a:solidFill>
                <a:srgbClr val="FF0066"/>
              </a:solidFill>
              <a:latin typeface="Arial Narrow" pitchFamily="34" charset="0"/>
            </a:endParaRPr>
          </a:p>
        </p:txBody>
      </p:sp>
      <p:sp>
        <p:nvSpPr>
          <p:cNvPr id="29" name="AutoShape 31"/>
          <p:cNvSpPr>
            <a:spLocks noChangeArrowheads="1"/>
          </p:cNvSpPr>
          <p:nvPr/>
        </p:nvSpPr>
        <p:spPr bwMode="auto">
          <a:xfrm>
            <a:off x="2895600" y="152400"/>
            <a:ext cx="2895600" cy="1371600"/>
          </a:xfrm>
          <a:prstGeom prst="wedgeRectCallout">
            <a:avLst>
              <a:gd name="adj1" fmla="val 21708"/>
              <a:gd name="adj2" fmla="val 150231"/>
            </a:avLst>
          </a:prstGeom>
          <a:solidFill>
            <a:srgbClr val="99FFCC"/>
          </a:solidFill>
          <a:ln w="9525">
            <a:solidFill>
              <a:schemeClr val="tx1"/>
            </a:solidFill>
            <a:miter lim="800000"/>
            <a:headEnd/>
            <a:tailEnd/>
          </a:ln>
        </p:spPr>
        <p:txBody>
          <a:bodyPr/>
          <a:lstStyle/>
          <a:p>
            <a:pPr algn="ctr"/>
            <a:r>
              <a:rPr lang="en-US" sz="2000" b="1" dirty="0" smtClean="0">
                <a:latin typeface="Arial Narrow" pitchFamily="34" charset="0"/>
              </a:rPr>
              <a:t>With that child, what about all the promises you made to God?</a:t>
            </a:r>
          </a:p>
          <a:p>
            <a:pPr algn="ctr"/>
            <a:r>
              <a:rPr lang="en-US" sz="2000" b="1" i="1" dirty="0" smtClean="0">
                <a:solidFill>
                  <a:srgbClr val="FF0066"/>
                </a:solidFill>
                <a:latin typeface="Arial Narrow" pitchFamily="34" charset="0"/>
              </a:rPr>
              <a:t>(Psalm 127:3; Eph. 6:4)</a:t>
            </a:r>
            <a:endParaRPr lang="en-US" sz="2000" b="1" i="1" dirty="0">
              <a:solidFill>
                <a:srgbClr val="FF0066"/>
              </a:solidFill>
              <a:latin typeface="Arial Narrow" pitchFamily="34"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29"/>
                                        </p:tgtEl>
                                        <p:attrNameLst>
                                          <p:attrName>style.visibility</p:attrName>
                                        </p:attrNameLst>
                                      </p:cBhvr>
                                      <p:to>
                                        <p:strVal val="visible"/>
                                      </p:to>
                                    </p:set>
                                    <p:animEffect transition="in" filter="wipe(down)">
                                      <p:cBhvr>
                                        <p:cTn id="7" dur="500"/>
                                        <p:tgtEl>
                                          <p:spTgt spid="2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 grpId="0"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noChangeArrowheads="1"/>
          </p:cNvPicPr>
          <p:nvPr/>
        </p:nvPicPr>
        <p:blipFill>
          <a:blip r:embed="rId3" cstate="print"/>
          <a:srcRect/>
          <a:stretch>
            <a:fillRect/>
          </a:stretch>
        </p:blipFill>
        <p:spPr bwMode="auto">
          <a:xfrm>
            <a:off x="838200" y="990600"/>
            <a:ext cx="7467600" cy="5562600"/>
          </a:xfrm>
          <a:prstGeom prst="rect">
            <a:avLst/>
          </a:prstGeom>
          <a:noFill/>
          <a:ln w="9525">
            <a:noFill/>
            <a:miter lim="800000"/>
            <a:headEnd/>
            <a:tailEnd/>
          </a:ln>
          <a:effectLst/>
        </p:spPr>
      </p:pic>
      <p:sp>
        <p:nvSpPr>
          <p:cNvPr id="6" name="TextBox 5"/>
          <p:cNvSpPr txBox="1"/>
          <p:nvPr/>
        </p:nvSpPr>
        <p:spPr>
          <a:xfrm>
            <a:off x="1752600" y="1752600"/>
            <a:ext cx="5791200" cy="4031873"/>
          </a:xfrm>
          <a:prstGeom prst="rect">
            <a:avLst/>
          </a:prstGeom>
          <a:noFill/>
        </p:spPr>
        <p:txBody>
          <a:bodyPr wrap="square" rtlCol="0">
            <a:spAutoFit/>
          </a:bodyPr>
          <a:lstStyle/>
          <a:p>
            <a:r>
              <a:rPr lang="en-US" sz="3200" i="1" dirty="0" smtClean="0">
                <a:solidFill>
                  <a:srgbClr val="0033CC"/>
                </a:solidFill>
                <a:latin typeface="Arial" pitchFamily="34" charset="0"/>
                <a:cs typeface="Arial" pitchFamily="34" charset="0"/>
              </a:rPr>
              <a:t>“Behold, children are a </a:t>
            </a:r>
            <a:r>
              <a:rPr lang="en-US" sz="3200" b="1" u="sng" dirty="0" smtClean="0">
                <a:solidFill>
                  <a:srgbClr val="0033CC"/>
                </a:solidFill>
                <a:latin typeface="Arial" pitchFamily="34" charset="0"/>
                <a:cs typeface="Arial" pitchFamily="34" charset="0"/>
              </a:rPr>
              <a:t>heritage from the LORD</a:t>
            </a:r>
            <a:r>
              <a:rPr lang="en-US" sz="3200" i="1" dirty="0" smtClean="0">
                <a:solidFill>
                  <a:srgbClr val="0033CC"/>
                </a:solidFill>
                <a:latin typeface="Arial" pitchFamily="34" charset="0"/>
                <a:cs typeface="Arial" pitchFamily="34" charset="0"/>
              </a:rPr>
              <a:t>, the fruit of the womb is a reward. Like arrows in the hand of a warrior, so are the children of one's youth. Happy is the man who has his quiver full of them..</a:t>
            </a:r>
            <a:r>
              <a:rPr lang="en-US" sz="2800" i="1" dirty="0" smtClean="0">
                <a:solidFill>
                  <a:srgbClr val="0033CC"/>
                </a:solidFill>
                <a:latin typeface="Arial" pitchFamily="34" charset="0"/>
                <a:cs typeface="Arial" pitchFamily="34" charset="0"/>
              </a:rPr>
              <a:t>.”</a:t>
            </a:r>
            <a:endParaRPr lang="en-US" sz="2800" i="1" dirty="0">
              <a:solidFill>
                <a:srgbClr val="0033CC"/>
              </a:solidFill>
              <a:latin typeface="Arial" pitchFamily="34" charset="0"/>
              <a:cs typeface="Arial" pitchFamily="34" charset="0"/>
            </a:endParaRPr>
          </a:p>
        </p:txBody>
      </p:sp>
      <p:sp>
        <p:nvSpPr>
          <p:cNvPr id="7" name="TextBox 6"/>
          <p:cNvSpPr txBox="1"/>
          <p:nvPr/>
        </p:nvSpPr>
        <p:spPr>
          <a:xfrm>
            <a:off x="2133600" y="304800"/>
            <a:ext cx="4953000" cy="646331"/>
          </a:xfrm>
          <a:prstGeom prst="rect">
            <a:avLst/>
          </a:prstGeom>
          <a:solidFill>
            <a:schemeClr val="bg1"/>
          </a:solidFill>
          <a:ln w="38100">
            <a:solidFill>
              <a:schemeClr val="tx1"/>
            </a:solidFill>
          </a:ln>
        </p:spPr>
        <p:txBody>
          <a:bodyPr wrap="square" rtlCol="0">
            <a:spAutoFit/>
          </a:bodyPr>
          <a:lstStyle/>
          <a:p>
            <a:pPr algn="ctr"/>
            <a:r>
              <a:rPr lang="en-US" sz="3600" b="1" dirty="0" smtClean="0">
                <a:solidFill>
                  <a:srgbClr val="0033CC"/>
                </a:solidFill>
                <a:latin typeface="Arial" pitchFamily="34" charset="0"/>
                <a:cs typeface="Arial" pitchFamily="34" charset="0"/>
              </a:rPr>
              <a:t>Psalm 127:3-5</a:t>
            </a:r>
            <a:endParaRPr lang="en-US" sz="3600" b="1" dirty="0">
              <a:solidFill>
                <a:srgbClr val="0033CC"/>
              </a:solidFill>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 calcmode="lin" valueType="num">
                                      <p:cBhvr>
                                        <p:cTn id="7" dur="1000" fill="hold"/>
                                        <p:tgtEl>
                                          <p:spTgt spid="6">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6">
                                            <p:txEl>
                                              <p:pRg st="0" end="0"/>
                                            </p:txEl>
                                          </p:spTgt>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noChangeArrowheads="1"/>
          </p:cNvPicPr>
          <p:nvPr/>
        </p:nvPicPr>
        <p:blipFill>
          <a:blip r:embed="rId3" cstate="print"/>
          <a:srcRect/>
          <a:stretch>
            <a:fillRect/>
          </a:stretch>
        </p:blipFill>
        <p:spPr bwMode="auto">
          <a:xfrm>
            <a:off x="914400" y="990600"/>
            <a:ext cx="7467600" cy="5562600"/>
          </a:xfrm>
          <a:prstGeom prst="rect">
            <a:avLst/>
          </a:prstGeom>
          <a:noFill/>
          <a:ln w="9525">
            <a:noFill/>
            <a:miter lim="800000"/>
            <a:headEnd/>
            <a:tailEnd/>
          </a:ln>
          <a:effectLst/>
        </p:spPr>
      </p:pic>
      <p:sp>
        <p:nvSpPr>
          <p:cNvPr id="6" name="TextBox 5"/>
          <p:cNvSpPr txBox="1"/>
          <p:nvPr/>
        </p:nvSpPr>
        <p:spPr>
          <a:xfrm>
            <a:off x="1828800" y="2438400"/>
            <a:ext cx="5791200" cy="2554545"/>
          </a:xfrm>
          <a:prstGeom prst="rect">
            <a:avLst/>
          </a:prstGeom>
          <a:noFill/>
        </p:spPr>
        <p:txBody>
          <a:bodyPr wrap="square" rtlCol="0">
            <a:spAutoFit/>
          </a:bodyPr>
          <a:lstStyle/>
          <a:p>
            <a:pPr algn="ctr"/>
            <a:r>
              <a:rPr lang="en-US" sz="3200" i="1" dirty="0" smtClean="0">
                <a:solidFill>
                  <a:srgbClr val="0033CC"/>
                </a:solidFill>
                <a:latin typeface="Arial" pitchFamily="34" charset="0"/>
                <a:cs typeface="Arial" pitchFamily="34" charset="0"/>
              </a:rPr>
              <a:t>“And you, fathers, do not provoke your children to wrath, but bring them up in the </a:t>
            </a:r>
            <a:r>
              <a:rPr lang="en-US" sz="3200" b="1" u="sng" dirty="0" smtClean="0">
                <a:solidFill>
                  <a:srgbClr val="0033CC"/>
                </a:solidFill>
                <a:latin typeface="Arial" pitchFamily="34" charset="0"/>
                <a:cs typeface="Arial" pitchFamily="34" charset="0"/>
              </a:rPr>
              <a:t>training</a:t>
            </a:r>
            <a:r>
              <a:rPr lang="en-US" sz="3200" i="1" dirty="0" smtClean="0">
                <a:solidFill>
                  <a:srgbClr val="0033CC"/>
                </a:solidFill>
                <a:latin typeface="Arial" pitchFamily="34" charset="0"/>
                <a:cs typeface="Arial" pitchFamily="34" charset="0"/>
              </a:rPr>
              <a:t> and </a:t>
            </a:r>
            <a:r>
              <a:rPr lang="en-US" sz="3200" b="1" u="sng" dirty="0" smtClean="0">
                <a:solidFill>
                  <a:srgbClr val="0033CC"/>
                </a:solidFill>
                <a:latin typeface="Arial" pitchFamily="34" charset="0"/>
                <a:cs typeface="Arial" pitchFamily="34" charset="0"/>
              </a:rPr>
              <a:t>admonition</a:t>
            </a:r>
            <a:r>
              <a:rPr lang="en-US" sz="3200" i="1" dirty="0" smtClean="0">
                <a:solidFill>
                  <a:srgbClr val="0033CC"/>
                </a:solidFill>
                <a:latin typeface="Arial" pitchFamily="34" charset="0"/>
                <a:cs typeface="Arial" pitchFamily="34" charset="0"/>
              </a:rPr>
              <a:t> of the Lord.</a:t>
            </a:r>
            <a:r>
              <a:rPr lang="en-US" sz="2800" i="1" dirty="0" smtClean="0">
                <a:solidFill>
                  <a:srgbClr val="0033CC"/>
                </a:solidFill>
                <a:latin typeface="Arial" pitchFamily="34" charset="0"/>
                <a:cs typeface="Arial" pitchFamily="34" charset="0"/>
              </a:rPr>
              <a:t>”</a:t>
            </a:r>
            <a:endParaRPr lang="en-US" sz="2800" i="1" dirty="0">
              <a:solidFill>
                <a:srgbClr val="0033CC"/>
              </a:solidFill>
              <a:latin typeface="Arial" pitchFamily="34" charset="0"/>
              <a:cs typeface="Arial" pitchFamily="34" charset="0"/>
            </a:endParaRPr>
          </a:p>
        </p:txBody>
      </p:sp>
      <p:sp>
        <p:nvSpPr>
          <p:cNvPr id="7" name="TextBox 6"/>
          <p:cNvSpPr txBox="1"/>
          <p:nvPr/>
        </p:nvSpPr>
        <p:spPr>
          <a:xfrm>
            <a:off x="2133600" y="304800"/>
            <a:ext cx="4953000" cy="646331"/>
          </a:xfrm>
          <a:prstGeom prst="rect">
            <a:avLst/>
          </a:prstGeom>
          <a:solidFill>
            <a:schemeClr val="bg1"/>
          </a:solidFill>
          <a:ln w="38100">
            <a:solidFill>
              <a:schemeClr val="tx1"/>
            </a:solidFill>
          </a:ln>
        </p:spPr>
        <p:txBody>
          <a:bodyPr wrap="square" rtlCol="0">
            <a:spAutoFit/>
          </a:bodyPr>
          <a:lstStyle/>
          <a:p>
            <a:pPr algn="ctr"/>
            <a:r>
              <a:rPr lang="en-US" sz="3600" b="1" dirty="0" smtClean="0">
                <a:solidFill>
                  <a:srgbClr val="0033CC"/>
                </a:solidFill>
                <a:latin typeface="Arial" pitchFamily="34" charset="0"/>
                <a:cs typeface="Arial" pitchFamily="34" charset="0"/>
              </a:rPr>
              <a:t>Ephesians 6:4</a:t>
            </a:r>
            <a:endParaRPr lang="en-US" sz="3600" b="1" dirty="0">
              <a:solidFill>
                <a:srgbClr val="0033CC"/>
              </a:solidFill>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 calcmode="lin" valueType="num">
                                      <p:cBhvr>
                                        <p:cTn id="7" dur="1000" fill="hold"/>
                                        <p:tgtEl>
                                          <p:spTgt spid="6">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6">
                                            <p:txEl>
                                              <p:pRg st="0" end="0"/>
                                            </p:txEl>
                                          </p:spTgt>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descr="Newsprint"/>
          <p:cNvSpPr>
            <a:spLocks noChangeArrowheads="1"/>
          </p:cNvSpPr>
          <p:nvPr/>
        </p:nvSpPr>
        <p:spPr bwMode="auto">
          <a:xfrm>
            <a:off x="0" y="0"/>
            <a:ext cx="9144000" cy="6858000"/>
          </a:xfrm>
          <a:prstGeom prst="rect">
            <a:avLst/>
          </a:prstGeom>
          <a:blipFill dpi="0" rotWithShape="1">
            <a:blip r:embed="rId3" cstate="print"/>
            <a:srcRect/>
            <a:tile tx="0" ty="0" sx="100000" sy="100000" flip="none" algn="tl"/>
          </a:blipFill>
          <a:ln w="9525">
            <a:solidFill>
              <a:schemeClr val="tx1"/>
            </a:solidFill>
            <a:miter lim="800000"/>
            <a:headEnd/>
            <a:tailEnd/>
          </a:ln>
        </p:spPr>
        <p:txBody>
          <a:bodyPr wrap="none" anchor="ctr"/>
          <a:lstStyle/>
          <a:p>
            <a:endParaRPr lang="en-US"/>
          </a:p>
        </p:txBody>
      </p:sp>
      <p:sp>
        <p:nvSpPr>
          <p:cNvPr id="5123" name="Text Box 3"/>
          <p:cNvSpPr txBox="1">
            <a:spLocks noChangeArrowheads="1"/>
          </p:cNvSpPr>
          <p:nvPr/>
        </p:nvSpPr>
        <p:spPr bwMode="auto">
          <a:xfrm>
            <a:off x="533400" y="3124200"/>
            <a:ext cx="8077200" cy="781050"/>
          </a:xfrm>
          <a:prstGeom prst="rect">
            <a:avLst/>
          </a:prstGeom>
          <a:solidFill>
            <a:schemeClr val="tx1"/>
          </a:solidFill>
          <a:ln w="19050">
            <a:solidFill>
              <a:schemeClr val="tx1"/>
            </a:solidFill>
            <a:miter lim="800000"/>
            <a:headEnd/>
            <a:tailEnd/>
          </a:ln>
        </p:spPr>
        <p:txBody>
          <a:bodyPr>
            <a:spAutoFit/>
          </a:bodyPr>
          <a:lstStyle/>
          <a:p>
            <a:pPr algn="ctr">
              <a:spcBef>
                <a:spcPct val="50000"/>
              </a:spcBef>
            </a:pPr>
            <a:endParaRPr lang="en-US" sz="4400"/>
          </a:p>
        </p:txBody>
      </p:sp>
      <p:sp>
        <p:nvSpPr>
          <p:cNvPr id="5124" name="Rectangle 4"/>
          <p:cNvSpPr>
            <a:spLocks noChangeArrowheads="1"/>
          </p:cNvSpPr>
          <p:nvPr/>
        </p:nvSpPr>
        <p:spPr bwMode="auto">
          <a:xfrm>
            <a:off x="533400" y="3124200"/>
            <a:ext cx="533400" cy="762000"/>
          </a:xfrm>
          <a:prstGeom prst="rect">
            <a:avLst/>
          </a:prstGeom>
          <a:solidFill>
            <a:schemeClr val="bg2"/>
          </a:solidFill>
          <a:ln w="9525">
            <a:solidFill>
              <a:schemeClr val="tx1"/>
            </a:solidFill>
            <a:miter lim="800000"/>
            <a:headEnd/>
            <a:tailEnd/>
          </a:ln>
        </p:spPr>
        <p:txBody>
          <a:bodyPr wrap="none" anchor="ctr"/>
          <a:lstStyle/>
          <a:p>
            <a:endParaRPr lang="en-US"/>
          </a:p>
        </p:txBody>
      </p:sp>
      <p:sp>
        <p:nvSpPr>
          <p:cNvPr id="5125" name="Rectangle 5"/>
          <p:cNvSpPr>
            <a:spLocks noChangeArrowheads="1"/>
          </p:cNvSpPr>
          <p:nvPr/>
        </p:nvSpPr>
        <p:spPr bwMode="auto">
          <a:xfrm>
            <a:off x="1066800" y="3124200"/>
            <a:ext cx="990600" cy="762000"/>
          </a:xfrm>
          <a:prstGeom prst="rect">
            <a:avLst/>
          </a:prstGeom>
          <a:solidFill>
            <a:schemeClr val="accent2"/>
          </a:solidFill>
          <a:ln w="9525">
            <a:solidFill>
              <a:schemeClr val="tx1"/>
            </a:solidFill>
            <a:miter lim="800000"/>
            <a:headEnd/>
            <a:tailEnd/>
          </a:ln>
        </p:spPr>
        <p:txBody>
          <a:bodyPr wrap="none" anchor="ctr"/>
          <a:lstStyle/>
          <a:p>
            <a:endParaRPr lang="en-US"/>
          </a:p>
        </p:txBody>
      </p:sp>
      <p:sp>
        <p:nvSpPr>
          <p:cNvPr id="5126" name="AutoShape 6"/>
          <p:cNvSpPr>
            <a:spLocks noChangeArrowheads="1"/>
          </p:cNvSpPr>
          <p:nvPr/>
        </p:nvSpPr>
        <p:spPr bwMode="auto">
          <a:xfrm>
            <a:off x="381000" y="4495800"/>
            <a:ext cx="3124200" cy="1981200"/>
          </a:xfrm>
          <a:prstGeom prst="wedgeRectCallout">
            <a:avLst>
              <a:gd name="adj1" fmla="val -17329"/>
              <a:gd name="adj2" fmla="val -76764"/>
            </a:avLst>
          </a:prstGeom>
          <a:solidFill>
            <a:srgbClr val="FF0066"/>
          </a:solidFill>
          <a:ln w="9525">
            <a:solidFill>
              <a:schemeClr val="tx1"/>
            </a:solidFill>
            <a:miter lim="800000"/>
            <a:headEnd/>
            <a:tailEnd/>
          </a:ln>
        </p:spPr>
        <p:txBody>
          <a:bodyPr/>
          <a:lstStyle/>
          <a:p>
            <a:pPr algn="ctr"/>
            <a:r>
              <a:rPr lang="en-US" sz="2200" b="1" dirty="0" smtClean="0">
                <a:latin typeface="Arial Narrow" pitchFamily="34" charset="0"/>
              </a:rPr>
              <a:t>You went to school! </a:t>
            </a:r>
          </a:p>
          <a:p>
            <a:pPr algn="ctr"/>
            <a:r>
              <a:rPr lang="en-US" sz="2200" b="1" dirty="0" smtClean="0">
                <a:latin typeface="Arial Narrow" pitchFamily="34" charset="0"/>
              </a:rPr>
              <a:t>You went K-12 and were involved in many activities. Maybe you went on to get a degree.</a:t>
            </a:r>
            <a:endParaRPr lang="en-US" sz="2200" dirty="0">
              <a:latin typeface="Book Antiqua" pitchFamily="18" charset="0"/>
            </a:endParaRPr>
          </a:p>
        </p:txBody>
      </p:sp>
      <p:sp>
        <p:nvSpPr>
          <p:cNvPr id="5127" name="AutoShape 7"/>
          <p:cNvSpPr>
            <a:spLocks noChangeArrowheads="1"/>
          </p:cNvSpPr>
          <p:nvPr/>
        </p:nvSpPr>
        <p:spPr bwMode="auto">
          <a:xfrm>
            <a:off x="1447800" y="1828800"/>
            <a:ext cx="2971800" cy="1066800"/>
          </a:xfrm>
          <a:prstGeom prst="wedgeRectCallout">
            <a:avLst>
              <a:gd name="adj1" fmla="val 24838"/>
              <a:gd name="adj2" fmla="val 66963"/>
            </a:avLst>
          </a:prstGeom>
          <a:solidFill>
            <a:schemeClr val="accent3">
              <a:lumMod val="60000"/>
              <a:lumOff val="40000"/>
            </a:schemeClr>
          </a:solidFill>
          <a:ln w="9525">
            <a:solidFill>
              <a:schemeClr val="tx1"/>
            </a:solidFill>
            <a:miter lim="800000"/>
            <a:headEnd/>
            <a:tailEnd/>
          </a:ln>
        </p:spPr>
        <p:txBody>
          <a:bodyPr/>
          <a:lstStyle/>
          <a:p>
            <a:pPr algn="ctr"/>
            <a:r>
              <a:rPr lang="en-US" sz="2400" b="1" dirty="0" smtClean="0">
                <a:latin typeface="Arial Narrow" pitchFamily="34" charset="0"/>
              </a:rPr>
              <a:t>You met and married:</a:t>
            </a:r>
          </a:p>
          <a:p>
            <a:pPr algn="ctr"/>
            <a:r>
              <a:rPr lang="en-US" sz="2400" b="1" dirty="0" smtClean="0">
                <a:latin typeface="Arial Narrow" pitchFamily="34" charset="0"/>
              </a:rPr>
              <a:t>Mr./Miss Right.</a:t>
            </a:r>
            <a:endParaRPr lang="en-US" sz="2400" b="1" dirty="0">
              <a:latin typeface="Arial Narrow" pitchFamily="34" charset="0"/>
            </a:endParaRPr>
          </a:p>
        </p:txBody>
      </p:sp>
      <p:sp>
        <p:nvSpPr>
          <p:cNvPr id="5128" name="Rectangle 8"/>
          <p:cNvSpPr>
            <a:spLocks noChangeArrowheads="1"/>
          </p:cNvSpPr>
          <p:nvPr/>
        </p:nvSpPr>
        <p:spPr bwMode="auto">
          <a:xfrm>
            <a:off x="3200400" y="3124200"/>
            <a:ext cx="1143000" cy="762000"/>
          </a:xfrm>
          <a:prstGeom prst="rect">
            <a:avLst/>
          </a:prstGeom>
          <a:solidFill>
            <a:srgbClr val="FFFF99"/>
          </a:solidFill>
          <a:ln w="9525">
            <a:solidFill>
              <a:schemeClr val="tx1"/>
            </a:solidFill>
            <a:miter lim="800000"/>
            <a:headEnd/>
            <a:tailEnd/>
          </a:ln>
        </p:spPr>
        <p:txBody>
          <a:bodyPr wrap="none" anchor="ctr"/>
          <a:lstStyle/>
          <a:p>
            <a:endParaRPr lang="en-US"/>
          </a:p>
        </p:txBody>
      </p:sp>
      <p:sp>
        <p:nvSpPr>
          <p:cNvPr id="5129" name="AutoShape 9"/>
          <p:cNvSpPr>
            <a:spLocks noChangeArrowheads="1"/>
          </p:cNvSpPr>
          <p:nvPr/>
        </p:nvSpPr>
        <p:spPr bwMode="auto">
          <a:xfrm>
            <a:off x="304800" y="152400"/>
            <a:ext cx="2514600" cy="1600200"/>
          </a:xfrm>
          <a:prstGeom prst="wedgeRectCallout">
            <a:avLst>
              <a:gd name="adj1" fmla="val -30995"/>
              <a:gd name="adj2" fmla="val 129662"/>
            </a:avLst>
          </a:prstGeom>
          <a:solidFill>
            <a:srgbClr val="DDDDDD"/>
          </a:solidFill>
          <a:ln w="9525">
            <a:solidFill>
              <a:schemeClr val="tx1"/>
            </a:solidFill>
            <a:miter lim="800000"/>
            <a:headEnd/>
            <a:tailEnd/>
          </a:ln>
        </p:spPr>
        <p:txBody>
          <a:bodyPr/>
          <a:lstStyle/>
          <a:p>
            <a:pPr algn="ctr"/>
            <a:r>
              <a:rPr lang="en-US" sz="2000" b="1" dirty="0" smtClean="0">
                <a:latin typeface="Arial Narrow" pitchFamily="34" charset="0"/>
              </a:rPr>
              <a:t>You were born. </a:t>
            </a:r>
          </a:p>
          <a:p>
            <a:pPr algn="ctr"/>
            <a:r>
              <a:rPr lang="en-US" sz="2000" b="1" dirty="0" smtClean="0">
                <a:latin typeface="Arial Narrow" pitchFamily="34" charset="0"/>
              </a:rPr>
              <a:t>____-____-____</a:t>
            </a:r>
          </a:p>
          <a:p>
            <a:pPr algn="ctr"/>
            <a:r>
              <a:rPr lang="en-US" sz="2000" b="1" dirty="0" smtClean="0">
                <a:latin typeface="Arial Narrow" pitchFamily="34" charset="0"/>
              </a:rPr>
              <a:t>Lived a carefree, innocent life.</a:t>
            </a:r>
            <a:endParaRPr lang="en-US" sz="2000" b="1" dirty="0">
              <a:latin typeface="Arial Narrow" pitchFamily="34" charset="0"/>
            </a:endParaRPr>
          </a:p>
        </p:txBody>
      </p:sp>
      <p:sp>
        <p:nvSpPr>
          <p:cNvPr id="5130" name="AutoShape 10"/>
          <p:cNvSpPr>
            <a:spLocks noChangeArrowheads="1"/>
          </p:cNvSpPr>
          <p:nvPr/>
        </p:nvSpPr>
        <p:spPr bwMode="auto">
          <a:xfrm>
            <a:off x="6477000" y="4495800"/>
            <a:ext cx="2362200" cy="1981200"/>
          </a:xfrm>
          <a:prstGeom prst="wedgeRectCallout">
            <a:avLst>
              <a:gd name="adj1" fmla="val 22917"/>
              <a:gd name="adj2" fmla="val -75162"/>
            </a:avLst>
          </a:prstGeom>
          <a:solidFill>
            <a:srgbClr val="00B0F0"/>
          </a:solidFill>
          <a:ln w="9525">
            <a:solidFill>
              <a:schemeClr val="tx1"/>
            </a:solidFill>
            <a:miter lim="800000"/>
            <a:headEnd/>
            <a:tailEnd/>
          </a:ln>
        </p:spPr>
        <p:txBody>
          <a:bodyPr/>
          <a:lstStyle/>
          <a:p>
            <a:pPr algn="ctr"/>
            <a:r>
              <a:rPr lang="en-US" sz="2100" b="1" dirty="0" smtClean="0">
                <a:latin typeface="Arial Narrow" pitchFamily="34" charset="0"/>
              </a:rPr>
              <a:t>You retired,</a:t>
            </a:r>
          </a:p>
          <a:p>
            <a:pPr algn="ctr"/>
            <a:r>
              <a:rPr lang="en-US" sz="2100" b="1" dirty="0" smtClean="0">
                <a:latin typeface="Arial Narrow" pitchFamily="34" charset="0"/>
              </a:rPr>
              <a:t>  enjoying (holding on) to the last few years, months, days.</a:t>
            </a:r>
            <a:br>
              <a:rPr lang="en-US" sz="2100" b="1" dirty="0" smtClean="0">
                <a:latin typeface="Arial Narrow" pitchFamily="34" charset="0"/>
              </a:rPr>
            </a:br>
            <a:r>
              <a:rPr lang="en-US" sz="2100" b="1" dirty="0" smtClean="0">
                <a:latin typeface="Arial Narrow" pitchFamily="34" charset="0"/>
              </a:rPr>
              <a:t> </a:t>
            </a:r>
            <a:r>
              <a:rPr lang="en-US" sz="2100" dirty="0" smtClean="0">
                <a:latin typeface="Book Antiqua" pitchFamily="18" charset="0"/>
              </a:rPr>
              <a:t>____-____ -____</a:t>
            </a:r>
          </a:p>
        </p:txBody>
      </p:sp>
      <p:sp>
        <p:nvSpPr>
          <p:cNvPr id="5131" name="Rectangle 11"/>
          <p:cNvSpPr>
            <a:spLocks noChangeArrowheads="1"/>
          </p:cNvSpPr>
          <p:nvPr/>
        </p:nvSpPr>
        <p:spPr bwMode="auto">
          <a:xfrm>
            <a:off x="4343400" y="3124200"/>
            <a:ext cx="1143000" cy="762000"/>
          </a:xfrm>
          <a:prstGeom prst="rect">
            <a:avLst/>
          </a:prstGeom>
          <a:solidFill>
            <a:srgbClr val="99FFCC"/>
          </a:solidFill>
          <a:ln w="9525">
            <a:solidFill>
              <a:schemeClr val="tx1"/>
            </a:solidFill>
            <a:miter lim="800000"/>
            <a:headEnd/>
            <a:tailEnd/>
          </a:ln>
        </p:spPr>
        <p:txBody>
          <a:bodyPr wrap="none" anchor="ctr"/>
          <a:lstStyle/>
          <a:p>
            <a:pPr algn="ctr"/>
            <a:endParaRPr lang="en-US">
              <a:solidFill>
                <a:schemeClr val="bg1"/>
              </a:solidFill>
            </a:endParaRPr>
          </a:p>
        </p:txBody>
      </p:sp>
      <p:sp>
        <p:nvSpPr>
          <p:cNvPr id="5132" name="AutoShape 12"/>
          <p:cNvSpPr>
            <a:spLocks noChangeArrowheads="1"/>
          </p:cNvSpPr>
          <p:nvPr/>
        </p:nvSpPr>
        <p:spPr bwMode="auto">
          <a:xfrm>
            <a:off x="2895600" y="152400"/>
            <a:ext cx="2971800" cy="1600200"/>
          </a:xfrm>
          <a:prstGeom prst="wedgeRectCallout">
            <a:avLst>
              <a:gd name="adj1" fmla="val 12713"/>
              <a:gd name="adj2" fmla="val 131546"/>
            </a:avLst>
          </a:prstGeom>
          <a:solidFill>
            <a:srgbClr val="FFC000"/>
          </a:solidFill>
          <a:ln w="9525">
            <a:solidFill>
              <a:schemeClr val="tx1"/>
            </a:solidFill>
            <a:miter lim="800000"/>
            <a:headEnd/>
            <a:tailEnd/>
          </a:ln>
        </p:spPr>
        <p:txBody>
          <a:bodyPr/>
          <a:lstStyle/>
          <a:p>
            <a:pPr algn="ctr"/>
            <a:r>
              <a:rPr lang="en-US" sz="2000" b="1" dirty="0" smtClean="0">
                <a:latin typeface="Arial Narrow" pitchFamily="34" charset="0"/>
              </a:rPr>
              <a:t>You had ___children:</a:t>
            </a:r>
          </a:p>
          <a:p>
            <a:pPr algn="ctr"/>
            <a:r>
              <a:rPr lang="en-US" sz="2000" b="1" dirty="0" smtClean="0">
                <a:latin typeface="Arial Narrow" pitchFamily="34" charset="0"/>
              </a:rPr>
              <a:t>You never understood your parents’ love until you had your own children.</a:t>
            </a:r>
            <a:endParaRPr lang="en-US" sz="2000" b="1" dirty="0">
              <a:latin typeface="Arial Narrow" pitchFamily="34" charset="0"/>
            </a:endParaRPr>
          </a:p>
        </p:txBody>
      </p:sp>
      <p:sp>
        <p:nvSpPr>
          <p:cNvPr id="5133" name="Rectangle 13"/>
          <p:cNvSpPr>
            <a:spLocks noChangeArrowheads="1"/>
          </p:cNvSpPr>
          <p:nvPr/>
        </p:nvSpPr>
        <p:spPr bwMode="auto">
          <a:xfrm>
            <a:off x="2057400" y="3124200"/>
            <a:ext cx="1143000" cy="762000"/>
          </a:xfrm>
          <a:prstGeom prst="rect">
            <a:avLst/>
          </a:prstGeom>
          <a:solidFill>
            <a:schemeClr val="folHlink"/>
          </a:solidFill>
          <a:ln w="9525">
            <a:solidFill>
              <a:schemeClr val="tx1"/>
            </a:solidFill>
            <a:miter lim="800000"/>
            <a:headEnd/>
            <a:tailEnd/>
          </a:ln>
        </p:spPr>
        <p:txBody>
          <a:bodyPr wrap="none" anchor="ctr"/>
          <a:lstStyle/>
          <a:p>
            <a:pPr algn="ctr"/>
            <a:endParaRPr lang="en-US">
              <a:solidFill>
                <a:schemeClr val="bg1"/>
              </a:solidFill>
            </a:endParaRPr>
          </a:p>
        </p:txBody>
      </p:sp>
      <p:sp>
        <p:nvSpPr>
          <p:cNvPr id="5134" name="AutoShape 14"/>
          <p:cNvSpPr>
            <a:spLocks noChangeArrowheads="1"/>
          </p:cNvSpPr>
          <p:nvPr/>
        </p:nvSpPr>
        <p:spPr bwMode="auto">
          <a:xfrm>
            <a:off x="3581400" y="4495800"/>
            <a:ext cx="2819400" cy="1981200"/>
          </a:xfrm>
          <a:prstGeom prst="wedgeRectCallout">
            <a:avLst>
              <a:gd name="adj1" fmla="val -75676"/>
              <a:gd name="adj2" fmla="val -76843"/>
            </a:avLst>
          </a:prstGeom>
          <a:solidFill>
            <a:schemeClr val="accent1">
              <a:lumMod val="60000"/>
              <a:lumOff val="40000"/>
            </a:schemeClr>
          </a:solidFill>
          <a:ln w="9525">
            <a:solidFill>
              <a:schemeClr val="tx1"/>
            </a:solidFill>
            <a:miter lim="800000"/>
            <a:headEnd/>
            <a:tailEnd/>
          </a:ln>
        </p:spPr>
        <p:txBody>
          <a:bodyPr/>
          <a:lstStyle/>
          <a:p>
            <a:pPr algn="ctr"/>
            <a:r>
              <a:rPr lang="en-US" sz="2400" b="1" dirty="0" smtClean="0">
                <a:latin typeface="Arial Narrow" pitchFamily="34" charset="0"/>
              </a:rPr>
              <a:t>You went to work,</a:t>
            </a:r>
          </a:p>
          <a:p>
            <a:pPr algn="ctr"/>
            <a:r>
              <a:rPr lang="en-US" sz="2400" b="1" dirty="0" smtClean="0">
                <a:latin typeface="Arial Narrow" pitchFamily="34" charset="0"/>
              </a:rPr>
              <a:t>bought your first car, rented your first apartment, cooked your first meal. </a:t>
            </a:r>
          </a:p>
          <a:p>
            <a:pPr algn="ctr"/>
            <a:r>
              <a:rPr lang="en-US" sz="2000" dirty="0" smtClean="0">
                <a:latin typeface="Book Antiqua" pitchFamily="18" charset="0"/>
              </a:rPr>
              <a:t> </a:t>
            </a:r>
            <a:endParaRPr lang="en-US" sz="2000" dirty="0">
              <a:latin typeface="Book Antiqua" pitchFamily="18" charset="0"/>
            </a:endParaRPr>
          </a:p>
        </p:txBody>
      </p:sp>
      <p:sp>
        <p:nvSpPr>
          <p:cNvPr id="5135" name="Rectangle 15"/>
          <p:cNvSpPr>
            <a:spLocks noChangeArrowheads="1"/>
          </p:cNvSpPr>
          <p:nvPr/>
        </p:nvSpPr>
        <p:spPr bwMode="auto">
          <a:xfrm>
            <a:off x="5410200" y="3124200"/>
            <a:ext cx="2667000" cy="762000"/>
          </a:xfrm>
          <a:prstGeom prst="rect">
            <a:avLst/>
          </a:prstGeom>
          <a:solidFill>
            <a:schemeClr val="hlink"/>
          </a:solidFill>
          <a:ln w="9525">
            <a:solidFill>
              <a:schemeClr val="tx1"/>
            </a:solidFill>
            <a:miter lim="800000"/>
            <a:headEnd/>
            <a:tailEnd/>
          </a:ln>
        </p:spPr>
        <p:txBody>
          <a:bodyPr wrap="none" anchor="ctr"/>
          <a:lstStyle/>
          <a:p>
            <a:pPr algn="ctr"/>
            <a:endParaRPr lang="en-US">
              <a:solidFill>
                <a:schemeClr val="bg1"/>
              </a:solidFill>
            </a:endParaRPr>
          </a:p>
        </p:txBody>
      </p:sp>
      <p:sp>
        <p:nvSpPr>
          <p:cNvPr id="5136" name="Rectangle 18"/>
          <p:cNvSpPr>
            <a:spLocks noChangeArrowheads="1"/>
          </p:cNvSpPr>
          <p:nvPr/>
        </p:nvSpPr>
        <p:spPr bwMode="auto">
          <a:xfrm>
            <a:off x="3124200" y="3733800"/>
            <a:ext cx="4953000" cy="76200"/>
          </a:xfrm>
          <a:prstGeom prst="rect">
            <a:avLst/>
          </a:prstGeom>
          <a:solidFill>
            <a:schemeClr val="folHlink"/>
          </a:solidFill>
          <a:ln w="9525">
            <a:noFill/>
            <a:miter lim="800000"/>
            <a:headEnd/>
            <a:tailEnd/>
          </a:ln>
        </p:spPr>
        <p:txBody>
          <a:bodyPr wrap="none" anchor="ctr"/>
          <a:lstStyle/>
          <a:p>
            <a:endParaRPr lang="en-US"/>
          </a:p>
        </p:txBody>
      </p:sp>
      <p:sp>
        <p:nvSpPr>
          <p:cNvPr id="5137" name="Rectangle 21"/>
          <p:cNvSpPr>
            <a:spLocks noChangeArrowheads="1"/>
          </p:cNvSpPr>
          <p:nvPr/>
        </p:nvSpPr>
        <p:spPr bwMode="auto">
          <a:xfrm>
            <a:off x="8077200" y="3124200"/>
            <a:ext cx="533400" cy="762000"/>
          </a:xfrm>
          <a:prstGeom prst="rect">
            <a:avLst/>
          </a:prstGeom>
          <a:solidFill>
            <a:schemeClr val="bg2"/>
          </a:solidFill>
          <a:ln w="9525">
            <a:solidFill>
              <a:schemeClr val="tx1"/>
            </a:solidFill>
            <a:miter lim="800000"/>
            <a:headEnd/>
            <a:tailEnd/>
          </a:ln>
        </p:spPr>
        <p:txBody>
          <a:bodyPr wrap="none" anchor="ctr"/>
          <a:lstStyle/>
          <a:p>
            <a:endParaRPr lang="en-US"/>
          </a:p>
        </p:txBody>
      </p:sp>
      <p:sp>
        <p:nvSpPr>
          <p:cNvPr id="5138" name="AutoShape 22"/>
          <p:cNvSpPr>
            <a:spLocks noChangeArrowheads="1"/>
          </p:cNvSpPr>
          <p:nvPr/>
        </p:nvSpPr>
        <p:spPr bwMode="auto">
          <a:xfrm>
            <a:off x="5943600" y="152400"/>
            <a:ext cx="2895600" cy="1981200"/>
          </a:xfrm>
          <a:prstGeom prst="wedgeRectCallout">
            <a:avLst>
              <a:gd name="adj1" fmla="val -23574"/>
              <a:gd name="adj2" fmla="val 94870"/>
            </a:avLst>
          </a:prstGeom>
          <a:solidFill>
            <a:srgbClr val="FFFF99"/>
          </a:solidFill>
          <a:ln w="9525">
            <a:solidFill>
              <a:schemeClr val="tx1"/>
            </a:solidFill>
            <a:miter lim="800000"/>
            <a:headEnd/>
            <a:tailEnd/>
          </a:ln>
        </p:spPr>
        <p:txBody>
          <a:bodyPr/>
          <a:lstStyle/>
          <a:p>
            <a:pPr algn="ctr"/>
            <a:r>
              <a:rPr lang="en-US" sz="2400" b="1" dirty="0" smtClean="0">
                <a:latin typeface="Arial Narrow" pitchFamily="34" charset="0"/>
              </a:rPr>
              <a:t>You lived, loved, labored, and laughed, through the good and bad times.</a:t>
            </a:r>
            <a:endParaRPr lang="en-US" sz="2400" b="1" dirty="0">
              <a:latin typeface="Arial Narrow" pitchFamily="34" charset="0"/>
            </a:endParaRPr>
          </a:p>
        </p:txBody>
      </p:sp>
      <p:sp>
        <p:nvSpPr>
          <p:cNvPr id="11288" name="AutoShape 24"/>
          <p:cNvSpPr>
            <a:spLocks noChangeArrowheads="1"/>
          </p:cNvSpPr>
          <p:nvPr/>
        </p:nvSpPr>
        <p:spPr bwMode="auto">
          <a:xfrm>
            <a:off x="304800" y="152400"/>
            <a:ext cx="2514600" cy="1600200"/>
          </a:xfrm>
          <a:prstGeom prst="wedgeRectCallout">
            <a:avLst>
              <a:gd name="adj1" fmla="val -20708"/>
              <a:gd name="adj2" fmla="val 129662"/>
            </a:avLst>
          </a:prstGeom>
          <a:solidFill>
            <a:schemeClr val="bg2"/>
          </a:solidFill>
          <a:ln w="9525">
            <a:solidFill>
              <a:schemeClr val="tx1"/>
            </a:solidFill>
            <a:miter lim="800000"/>
            <a:headEnd/>
            <a:tailEnd/>
          </a:ln>
        </p:spPr>
        <p:txBody>
          <a:bodyPr/>
          <a:lstStyle/>
          <a:p>
            <a:pPr algn="ctr"/>
            <a:r>
              <a:rPr lang="en-US" sz="2200" b="1" dirty="0" smtClean="0">
                <a:latin typeface="Arial Narrow" pitchFamily="34" charset="0"/>
              </a:rPr>
              <a:t>You were born innocent before God.</a:t>
            </a:r>
            <a:r>
              <a:rPr lang="en-US" sz="2000" b="1" dirty="0" smtClean="0">
                <a:latin typeface="Arial Narrow" pitchFamily="34" charset="0"/>
              </a:rPr>
              <a:t> ____-____-____</a:t>
            </a:r>
          </a:p>
          <a:p>
            <a:pPr algn="ctr"/>
            <a:r>
              <a:rPr lang="en-US" sz="2000" b="1" i="1" dirty="0" smtClean="0">
                <a:solidFill>
                  <a:srgbClr val="FF0066"/>
                </a:solidFill>
                <a:latin typeface="Arial Narrow" pitchFamily="34" charset="0"/>
              </a:rPr>
              <a:t>(Romans 9:11)</a:t>
            </a:r>
            <a:br>
              <a:rPr lang="en-US" sz="2000" b="1" i="1" dirty="0" smtClean="0">
                <a:solidFill>
                  <a:srgbClr val="FF0066"/>
                </a:solidFill>
                <a:latin typeface="Arial Narrow" pitchFamily="34" charset="0"/>
              </a:rPr>
            </a:br>
            <a:r>
              <a:rPr lang="en-US" sz="2000" b="1" i="1" dirty="0" smtClean="0">
                <a:solidFill>
                  <a:srgbClr val="FF0066"/>
                </a:solidFill>
                <a:latin typeface="Arial Narrow" pitchFamily="34" charset="0"/>
              </a:rPr>
              <a:t>(Matthew 18:1-4)</a:t>
            </a:r>
            <a:endParaRPr lang="en-US" sz="2000" i="1" dirty="0">
              <a:solidFill>
                <a:srgbClr val="FF0000"/>
              </a:solidFill>
              <a:latin typeface="Book Antiqua" pitchFamily="18" charset="0"/>
            </a:endParaRPr>
          </a:p>
        </p:txBody>
      </p:sp>
      <p:sp>
        <p:nvSpPr>
          <p:cNvPr id="5140" name="Rectangle 20"/>
          <p:cNvSpPr>
            <a:spLocks noChangeArrowheads="1"/>
          </p:cNvSpPr>
          <p:nvPr/>
        </p:nvSpPr>
        <p:spPr bwMode="auto">
          <a:xfrm>
            <a:off x="8001000" y="3505200"/>
            <a:ext cx="609600" cy="76200"/>
          </a:xfrm>
          <a:prstGeom prst="rect">
            <a:avLst/>
          </a:prstGeom>
          <a:solidFill>
            <a:schemeClr val="hlink"/>
          </a:solidFill>
          <a:ln w="9525">
            <a:noFill/>
            <a:miter lim="800000"/>
            <a:headEnd/>
            <a:tailEnd/>
          </a:ln>
        </p:spPr>
        <p:txBody>
          <a:bodyPr wrap="none" anchor="ctr"/>
          <a:lstStyle/>
          <a:p>
            <a:endParaRPr lang="en-US"/>
          </a:p>
        </p:txBody>
      </p:sp>
      <p:sp>
        <p:nvSpPr>
          <p:cNvPr id="5141" name="Rectangle 16"/>
          <p:cNvSpPr>
            <a:spLocks noChangeArrowheads="1"/>
          </p:cNvSpPr>
          <p:nvPr/>
        </p:nvSpPr>
        <p:spPr bwMode="auto">
          <a:xfrm>
            <a:off x="5334000" y="3581400"/>
            <a:ext cx="3276600" cy="76200"/>
          </a:xfrm>
          <a:prstGeom prst="rect">
            <a:avLst/>
          </a:prstGeom>
          <a:solidFill>
            <a:srgbClr val="99FFCC"/>
          </a:solidFill>
          <a:ln w="9525">
            <a:noFill/>
            <a:miter lim="800000"/>
            <a:headEnd/>
            <a:tailEnd/>
          </a:ln>
        </p:spPr>
        <p:txBody>
          <a:bodyPr wrap="none" anchor="ctr"/>
          <a:lstStyle/>
          <a:p>
            <a:endParaRPr lang="en-US"/>
          </a:p>
        </p:txBody>
      </p:sp>
      <p:sp>
        <p:nvSpPr>
          <p:cNvPr id="5142" name="Rectangle 17"/>
          <p:cNvSpPr>
            <a:spLocks noChangeArrowheads="1"/>
          </p:cNvSpPr>
          <p:nvPr/>
        </p:nvSpPr>
        <p:spPr bwMode="auto">
          <a:xfrm>
            <a:off x="4267200" y="3657600"/>
            <a:ext cx="4343400" cy="76200"/>
          </a:xfrm>
          <a:prstGeom prst="rect">
            <a:avLst/>
          </a:prstGeom>
          <a:solidFill>
            <a:srgbClr val="FFFF99"/>
          </a:solidFill>
          <a:ln w="9525">
            <a:noFill/>
            <a:miter lim="800000"/>
            <a:headEnd/>
            <a:tailEnd/>
          </a:ln>
        </p:spPr>
        <p:txBody>
          <a:bodyPr wrap="none" anchor="ctr"/>
          <a:lstStyle/>
          <a:p>
            <a:endParaRPr lang="en-US"/>
          </a:p>
        </p:txBody>
      </p:sp>
      <p:sp>
        <p:nvSpPr>
          <p:cNvPr id="5143" name="Rectangle 19"/>
          <p:cNvSpPr>
            <a:spLocks noChangeArrowheads="1"/>
          </p:cNvSpPr>
          <p:nvPr/>
        </p:nvSpPr>
        <p:spPr bwMode="auto">
          <a:xfrm>
            <a:off x="1905000" y="3810000"/>
            <a:ext cx="6705600" cy="76200"/>
          </a:xfrm>
          <a:prstGeom prst="rect">
            <a:avLst/>
          </a:prstGeom>
          <a:solidFill>
            <a:schemeClr val="accent2"/>
          </a:solidFill>
          <a:ln w="9525">
            <a:noFill/>
            <a:miter lim="800000"/>
            <a:headEnd/>
            <a:tailEnd/>
          </a:ln>
        </p:spPr>
        <p:txBody>
          <a:bodyPr wrap="none" anchor="ctr"/>
          <a:lstStyle/>
          <a:p>
            <a:endParaRPr lang="en-US"/>
          </a:p>
        </p:txBody>
      </p:sp>
      <p:sp>
        <p:nvSpPr>
          <p:cNvPr id="26" name="TextBox 25"/>
          <p:cNvSpPr txBox="1"/>
          <p:nvPr/>
        </p:nvSpPr>
        <p:spPr>
          <a:xfrm>
            <a:off x="533400" y="3055203"/>
            <a:ext cx="8077200" cy="830997"/>
          </a:xfrm>
          <a:prstGeom prst="rect">
            <a:avLst/>
          </a:prstGeom>
          <a:solidFill>
            <a:schemeClr val="bg1"/>
          </a:solidFill>
          <a:ln>
            <a:solidFill>
              <a:schemeClr val="tx1"/>
            </a:solidFill>
          </a:ln>
        </p:spPr>
        <p:txBody>
          <a:bodyPr wrap="square" rtlCol="0">
            <a:spAutoFit/>
          </a:bodyPr>
          <a:lstStyle/>
          <a:p>
            <a:pPr algn="ctr"/>
            <a:r>
              <a:rPr lang="en-US" sz="4800" b="1" dirty="0" smtClean="0">
                <a:latin typeface="Brush Script MT" pitchFamily="66" charset="0"/>
              </a:rPr>
              <a:t>During Your Life, Where was God?</a:t>
            </a:r>
            <a:endParaRPr lang="en-US" sz="4800" b="1" dirty="0">
              <a:latin typeface="Brush Script MT" pitchFamily="66" charset="0"/>
            </a:endParaRPr>
          </a:p>
        </p:txBody>
      </p:sp>
      <p:sp>
        <p:nvSpPr>
          <p:cNvPr id="25" name="AutoShape 20"/>
          <p:cNvSpPr>
            <a:spLocks noChangeArrowheads="1"/>
          </p:cNvSpPr>
          <p:nvPr/>
        </p:nvSpPr>
        <p:spPr bwMode="auto">
          <a:xfrm>
            <a:off x="685800" y="4495800"/>
            <a:ext cx="2514600" cy="1600200"/>
          </a:xfrm>
          <a:prstGeom prst="wedgeRectCallout">
            <a:avLst>
              <a:gd name="adj1" fmla="val -20204"/>
              <a:gd name="adj2" fmla="val -96431"/>
            </a:avLst>
          </a:prstGeom>
          <a:solidFill>
            <a:schemeClr val="tx1"/>
          </a:solidFill>
          <a:ln w="28575">
            <a:solidFill>
              <a:schemeClr val="bg1"/>
            </a:solidFill>
            <a:miter lim="800000"/>
            <a:headEnd/>
            <a:tailEnd/>
          </a:ln>
        </p:spPr>
        <p:txBody>
          <a:bodyPr/>
          <a:lstStyle/>
          <a:p>
            <a:pPr algn="ctr"/>
            <a:r>
              <a:rPr lang="en-US" sz="2000" b="1" dirty="0" smtClean="0">
                <a:solidFill>
                  <a:schemeClr val="bg1"/>
                </a:solidFill>
                <a:latin typeface="Arial Narrow" pitchFamily="34" charset="0"/>
              </a:rPr>
              <a:t>You separated yourself from God</a:t>
            </a:r>
          </a:p>
          <a:p>
            <a:pPr algn="ctr"/>
            <a:r>
              <a:rPr lang="en-US" sz="2000" b="1" i="1" dirty="0" smtClean="0">
                <a:solidFill>
                  <a:srgbClr val="FF0066"/>
                </a:solidFill>
                <a:latin typeface="Arial Narrow" pitchFamily="34" charset="0"/>
              </a:rPr>
              <a:t>(Isaiah 59:1-2)</a:t>
            </a:r>
          </a:p>
          <a:p>
            <a:pPr algn="ctr"/>
            <a:r>
              <a:rPr lang="en-US" sz="2000" b="1" i="1" dirty="0" smtClean="0">
                <a:solidFill>
                  <a:srgbClr val="FF0066"/>
                </a:solidFill>
                <a:latin typeface="Arial Narrow" pitchFamily="34" charset="0"/>
              </a:rPr>
              <a:t>(James 1:13-14)</a:t>
            </a:r>
          </a:p>
          <a:p>
            <a:pPr algn="ctr"/>
            <a:r>
              <a:rPr lang="en-US" sz="2000" b="1" i="1" dirty="0" smtClean="0">
                <a:solidFill>
                  <a:srgbClr val="FF0066"/>
                </a:solidFill>
                <a:latin typeface="Arial Narrow" pitchFamily="34" charset="0"/>
              </a:rPr>
              <a:t>(Romans 3:23)</a:t>
            </a:r>
            <a:endParaRPr lang="en-US" sz="2000" b="1" i="1" dirty="0">
              <a:solidFill>
                <a:srgbClr val="FF0000"/>
              </a:solidFill>
              <a:latin typeface="Book Antiqua" pitchFamily="18" charset="0"/>
            </a:endParaRPr>
          </a:p>
        </p:txBody>
      </p:sp>
      <p:sp>
        <p:nvSpPr>
          <p:cNvPr id="27" name="AutoShape 21"/>
          <p:cNvSpPr>
            <a:spLocks noChangeArrowheads="1"/>
          </p:cNvSpPr>
          <p:nvPr/>
        </p:nvSpPr>
        <p:spPr bwMode="auto">
          <a:xfrm>
            <a:off x="3733800" y="4648200"/>
            <a:ext cx="2514600" cy="1676400"/>
          </a:xfrm>
          <a:prstGeom prst="wedgeRectCallout">
            <a:avLst>
              <a:gd name="adj1" fmla="val -72602"/>
              <a:gd name="adj2" fmla="val -91384"/>
            </a:avLst>
          </a:prstGeom>
          <a:solidFill>
            <a:schemeClr val="folHlink"/>
          </a:solidFill>
          <a:ln w="9525">
            <a:solidFill>
              <a:schemeClr val="tx1"/>
            </a:solidFill>
            <a:miter lim="800000"/>
            <a:headEnd/>
            <a:tailEnd/>
          </a:ln>
        </p:spPr>
        <p:txBody>
          <a:bodyPr/>
          <a:lstStyle/>
          <a:p>
            <a:pPr algn="ctr"/>
            <a:r>
              <a:rPr lang="en-US" sz="2000" b="1" dirty="0" smtClean="0">
                <a:solidFill>
                  <a:schemeClr val="bg1"/>
                </a:solidFill>
                <a:latin typeface="Arial Narrow" pitchFamily="34" charset="0"/>
                <a:cs typeface="Arial" pitchFamily="34" charset="0"/>
              </a:rPr>
              <a:t>Where was God when you went out on your own?</a:t>
            </a:r>
          </a:p>
          <a:p>
            <a:pPr algn="ctr"/>
            <a:r>
              <a:rPr lang="en-US" sz="2000" b="1" i="1" dirty="0" smtClean="0">
                <a:solidFill>
                  <a:srgbClr val="FFFF99"/>
                </a:solidFill>
                <a:latin typeface="Arial Narrow" pitchFamily="34" charset="0"/>
                <a:cs typeface="Arial" pitchFamily="34" charset="0"/>
              </a:rPr>
              <a:t>(Luke 15:13)</a:t>
            </a:r>
          </a:p>
          <a:p>
            <a:pPr algn="ctr"/>
            <a:r>
              <a:rPr lang="en-US" sz="2000" b="1" i="1" dirty="0" smtClean="0">
                <a:solidFill>
                  <a:srgbClr val="FFFF99"/>
                </a:solidFill>
                <a:latin typeface="Arial Narrow" pitchFamily="34" charset="0"/>
                <a:cs typeface="Arial" pitchFamily="34" charset="0"/>
              </a:rPr>
              <a:t>(Proverbs 1:29-33)</a:t>
            </a:r>
            <a:endParaRPr lang="en-US" sz="2000" b="1" i="1" dirty="0">
              <a:solidFill>
                <a:srgbClr val="FFFF99"/>
              </a:solidFill>
              <a:latin typeface="Arial Narrow" pitchFamily="34" charset="0"/>
              <a:cs typeface="Arial" pitchFamily="34" charset="0"/>
            </a:endParaRPr>
          </a:p>
        </p:txBody>
      </p:sp>
      <p:sp>
        <p:nvSpPr>
          <p:cNvPr id="28" name="AutoShape 22"/>
          <p:cNvSpPr>
            <a:spLocks noChangeArrowheads="1"/>
          </p:cNvSpPr>
          <p:nvPr/>
        </p:nvSpPr>
        <p:spPr bwMode="auto">
          <a:xfrm>
            <a:off x="1676400" y="1752600"/>
            <a:ext cx="2514600" cy="1295400"/>
          </a:xfrm>
          <a:prstGeom prst="wedgeRectCallout">
            <a:avLst>
              <a:gd name="adj1" fmla="val 28727"/>
              <a:gd name="adj2" fmla="val 69116"/>
            </a:avLst>
          </a:prstGeom>
          <a:solidFill>
            <a:srgbClr val="FFFF99"/>
          </a:solidFill>
          <a:ln w="9525">
            <a:solidFill>
              <a:schemeClr val="tx1"/>
            </a:solidFill>
            <a:miter lim="800000"/>
            <a:headEnd/>
            <a:tailEnd/>
          </a:ln>
        </p:spPr>
        <p:txBody>
          <a:bodyPr/>
          <a:lstStyle/>
          <a:p>
            <a:pPr algn="ctr"/>
            <a:r>
              <a:rPr lang="en-US" sz="2000" b="1" dirty="0" smtClean="0">
                <a:latin typeface="Arial Narrow" pitchFamily="34" charset="0"/>
              </a:rPr>
              <a:t>Where did God fit into your marriage?</a:t>
            </a:r>
          </a:p>
          <a:p>
            <a:pPr algn="ctr"/>
            <a:r>
              <a:rPr lang="en-US" sz="2000" b="1" i="1" dirty="0" smtClean="0">
                <a:solidFill>
                  <a:srgbClr val="FF0066"/>
                </a:solidFill>
                <a:latin typeface="Arial Narrow" pitchFamily="34" charset="0"/>
              </a:rPr>
              <a:t>(Matthew 19:4-9)</a:t>
            </a:r>
          </a:p>
          <a:p>
            <a:pPr algn="ctr"/>
            <a:r>
              <a:rPr lang="en-US" sz="2000" b="1" i="1" dirty="0" smtClean="0">
                <a:solidFill>
                  <a:srgbClr val="FF0066"/>
                </a:solidFill>
                <a:latin typeface="Arial Narrow" pitchFamily="34" charset="0"/>
              </a:rPr>
              <a:t>(Ephesians 5:22-29)</a:t>
            </a:r>
            <a:endParaRPr lang="en-US" sz="2000" b="1" i="1" dirty="0">
              <a:solidFill>
                <a:srgbClr val="FF0066"/>
              </a:solidFill>
              <a:latin typeface="Arial Narrow" pitchFamily="34" charset="0"/>
            </a:endParaRPr>
          </a:p>
        </p:txBody>
      </p:sp>
      <p:sp>
        <p:nvSpPr>
          <p:cNvPr id="29" name="AutoShape 31"/>
          <p:cNvSpPr>
            <a:spLocks noChangeArrowheads="1"/>
          </p:cNvSpPr>
          <p:nvPr/>
        </p:nvSpPr>
        <p:spPr bwMode="auto">
          <a:xfrm>
            <a:off x="2895600" y="152400"/>
            <a:ext cx="2895600" cy="1371600"/>
          </a:xfrm>
          <a:prstGeom prst="wedgeRectCallout">
            <a:avLst>
              <a:gd name="adj1" fmla="val 21708"/>
              <a:gd name="adj2" fmla="val 150231"/>
            </a:avLst>
          </a:prstGeom>
          <a:solidFill>
            <a:srgbClr val="99FFCC"/>
          </a:solidFill>
          <a:ln w="9525">
            <a:solidFill>
              <a:schemeClr val="tx1"/>
            </a:solidFill>
            <a:miter lim="800000"/>
            <a:headEnd/>
            <a:tailEnd/>
          </a:ln>
        </p:spPr>
        <p:txBody>
          <a:bodyPr/>
          <a:lstStyle/>
          <a:p>
            <a:pPr algn="ctr"/>
            <a:r>
              <a:rPr lang="en-US" sz="2000" b="1" dirty="0" smtClean="0">
                <a:latin typeface="Arial Narrow" pitchFamily="34" charset="0"/>
              </a:rPr>
              <a:t>With that child, what about all the promises you made to God?</a:t>
            </a:r>
          </a:p>
          <a:p>
            <a:pPr algn="ctr"/>
            <a:r>
              <a:rPr lang="en-US" sz="2000" b="1" i="1" dirty="0" smtClean="0">
                <a:solidFill>
                  <a:srgbClr val="FF0066"/>
                </a:solidFill>
                <a:latin typeface="Arial Narrow" pitchFamily="34" charset="0"/>
              </a:rPr>
              <a:t>(Psalm 127:3; Eph. 6:4)</a:t>
            </a:r>
            <a:endParaRPr lang="en-US" sz="2000" b="1" i="1" dirty="0">
              <a:solidFill>
                <a:srgbClr val="FF0066"/>
              </a:solidFill>
              <a:latin typeface="Arial Narrow" pitchFamily="34" charset="0"/>
            </a:endParaRPr>
          </a:p>
        </p:txBody>
      </p:sp>
      <p:sp>
        <p:nvSpPr>
          <p:cNvPr id="30" name="AutoShape 31"/>
          <p:cNvSpPr>
            <a:spLocks noChangeArrowheads="1"/>
          </p:cNvSpPr>
          <p:nvPr/>
        </p:nvSpPr>
        <p:spPr bwMode="auto">
          <a:xfrm>
            <a:off x="5943600" y="152400"/>
            <a:ext cx="2819400" cy="1752600"/>
          </a:xfrm>
          <a:prstGeom prst="wedgeRectCallout">
            <a:avLst>
              <a:gd name="adj1" fmla="val -17509"/>
              <a:gd name="adj2" fmla="val 111324"/>
            </a:avLst>
          </a:prstGeom>
          <a:solidFill>
            <a:schemeClr val="accent2"/>
          </a:solidFill>
          <a:ln w="9525">
            <a:solidFill>
              <a:schemeClr val="tx1"/>
            </a:solidFill>
            <a:miter lim="800000"/>
            <a:headEnd/>
            <a:tailEnd/>
          </a:ln>
        </p:spPr>
        <p:txBody>
          <a:bodyPr/>
          <a:lstStyle/>
          <a:p>
            <a:pPr algn="ctr"/>
            <a:r>
              <a:rPr lang="en-US" sz="2000" b="1" dirty="0" smtClean="0">
                <a:solidFill>
                  <a:schemeClr val="bg1"/>
                </a:solidFill>
                <a:latin typeface="Arial Narrow" pitchFamily="34" charset="0"/>
              </a:rPr>
              <a:t>Where was God when you were experiencing the ups and downs of life?</a:t>
            </a:r>
          </a:p>
          <a:p>
            <a:pPr algn="ctr"/>
            <a:r>
              <a:rPr lang="en-US" sz="2000" b="1" i="1" dirty="0" smtClean="0">
                <a:latin typeface="Arial Narrow" pitchFamily="34" charset="0"/>
              </a:rPr>
              <a:t>(Acts 24:25; 26:28)</a:t>
            </a:r>
          </a:p>
          <a:p>
            <a:pPr algn="ctr"/>
            <a:r>
              <a:rPr lang="en-US" sz="2000" b="1" i="1" dirty="0" smtClean="0">
                <a:latin typeface="Arial Narrow" pitchFamily="34" charset="0"/>
              </a:rPr>
              <a:t>(Galatians 2:20)</a:t>
            </a:r>
            <a:endParaRPr lang="en-US" sz="2000" i="1" dirty="0">
              <a:latin typeface="Book Antiqua" pitchFamily="18"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0"/>
                                        </p:tgtEl>
                                        <p:attrNameLst>
                                          <p:attrName>style.visibility</p:attrName>
                                        </p:attrNameLst>
                                      </p:cBhvr>
                                      <p:to>
                                        <p:strVal val="visible"/>
                                      </p:to>
                                    </p:set>
                                    <p:animEffect transition="in" filter="wipe(down)">
                                      <p:cBhvr>
                                        <p:cTn id="7" dur="500"/>
                                        <p:tgtEl>
                                          <p:spTgt spid="3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 grpId="0" animBg="1"/>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noChangeArrowheads="1"/>
          </p:cNvPicPr>
          <p:nvPr/>
        </p:nvPicPr>
        <p:blipFill>
          <a:blip r:embed="rId3" cstate="print"/>
          <a:srcRect/>
          <a:stretch>
            <a:fillRect/>
          </a:stretch>
        </p:blipFill>
        <p:spPr bwMode="auto">
          <a:xfrm>
            <a:off x="838200" y="990600"/>
            <a:ext cx="7467600" cy="5562600"/>
          </a:xfrm>
          <a:prstGeom prst="rect">
            <a:avLst/>
          </a:prstGeom>
          <a:noFill/>
          <a:ln w="9525">
            <a:noFill/>
            <a:miter lim="800000"/>
            <a:headEnd/>
            <a:tailEnd/>
          </a:ln>
          <a:effectLst/>
        </p:spPr>
      </p:pic>
      <p:sp>
        <p:nvSpPr>
          <p:cNvPr id="6" name="TextBox 5"/>
          <p:cNvSpPr txBox="1"/>
          <p:nvPr/>
        </p:nvSpPr>
        <p:spPr>
          <a:xfrm>
            <a:off x="1752600" y="1656814"/>
            <a:ext cx="5791200" cy="3600986"/>
          </a:xfrm>
          <a:prstGeom prst="rect">
            <a:avLst/>
          </a:prstGeom>
          <a:noFill/>
        </p:spPr>
        <p:txBody>
          <a:bodyPr wrap="square" rtlCol="0">
            <a:spAutoFit/>
          </a:bodyPr>
          <a:lstStyle/>
          <a:p>
            <a:r>
              <a:rPr lang="en-US" sz="3200" i="1" dirty="0" smtClean="0">
                <a:solidFill>
                  <a:srgbClr val="0033CC"/>
                </a:solidFill>
                <a:latin typeface="Arial Narrow" pitchFamily="34" charset="0"/>
              </a:rPr>
              <a:t>“</a:t>
            </a:r>
            <a:r>
              <a:rPr lang="en-US" sz="2800" i="1" dirty="0" smtClean="0">
                <a:solidFill>
                  <a:srgbClr val="0033CC"/>
                </a:solidFill>
                <a:latin typeface="Arial Narrow" pitchFamily="34" charset="0"/>
              </a:rPr>
              <a:t>And after some days, when Felix came with his wife Drusilla, who was Jewish, he sent for Paul and heard him concerning the faith in Christ. Now as he reasoned about righteousness, self-control, and the judgment to come, Felix was afraid and answered, ‘Go away for now; when I have a </a:t>
            </a:r>
            <a:r>
              <a:rPr lang="en-US" sz="2800" b="1" u="sng" dirty="0" smtClean="0">
                <a:solidFill>
                  <a:srgbClr val="0033CC"/>
                </a:solidFill>
                <a:latin typeface="Arial Narrow" pitchFamily="34" charset="0"/>
              </a:rPr>
              <a:t>convenient time </a:t>
            </a:r>
            <a:r>
              <a:rPr lang="en-US" sz="2800" i="1" dirty="0" smtClean="0">
                <a:solidFill>
                  <a:srgbClr val="0033CC"/>
                </a:solidFill>
                <a:latin typeface="Arial Narrow" pitchFamily="34" charset="0"/>
              </a:rPr>
              <a:t>I will call for you.’”</a:t>
            </a:r>
            <a:endParaRPr lang="en-US" sz="2800" i="1" dirty="0">
              <a:solidFill>
                <a:srgbClr val="0033CC"/>
              </a:solidFill>
              <a:latin typeface="Arial Narrow" pitchFamily="34" charset="0"/>
            </a:endParaRPr>
          </a:p>
        </p:txBody>
      </p:sp>
      <p:sp>
        <p:nvSpPr>
          <p:cNvPr id="7" name="TextBox 6"/>
          <p:cNvSpPr txBox="1"/>
          <p:nvPr/>
        </p:nvSpPr>
        <p:spPr>
          <a:xfrm>
            <a:off x="2133600" y="304800"/>
            <a:ext cx="4953000" cy="646331"/>
          </a:xfrm>
          <a:prstGeom prst="rect">
            <a:avLst/>
          </a:prstGeom>
          <a:solidFill>
            <a:schemeClr val="bg1"/>
          </a:solidFill>
          <a:ln w="38100">
            <a:solidFill>
              <a:schemeClr val="tx1"/>
            </a:solidFill>
          </a:ln>
        </p:spPr>
        <p:txBody>
          <a:bodyPr wrap="square" rtlCol="0">
            <a:spAutoFit/>
          </a:bodyPr>
          <a:lstStyle/>
          <a:p>
            <a:pPr algn="ctr"/>
            <a:r>
              <a:rPr lang="en-US" sz="3600" b="1" dirty="0" smtClean="0">
                <a:solidFill>
                  <a:srgbClr val="0033CC"/>
                </a:solidFill>
                <a:latin typeface="Arial" pitchFamily="34" charset="0"/>
                <a:cs typeface="Arial" pitchFamily="34" charset="0"/>
              </a:rPr>
              <a:t>Acts 24:24,25</a:t>
            </a:r>
            <a:endParaRPr lang="en-US" sz="3600" b="1" dirty="0">
              <a:solidFill>
                <a:srgbClr val="0033CC"/>
              </a:solidFill>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 calcmode="lin" valueType="num">
                                      <p:cBhvr>
                                        <p:cTn id="7" dur="1000" fill="hold"/>
                                        <p:tgtEl>
                                          <p:spTgt spid="6">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6">
                                            <p:txEl>
                                              <p:pRg st="0" end="0"/>
                                            </p:txEl>
                                          </p:spTgt>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noChangeArrowheads="1"/>
          </p:cNvPicPr>
          <p:nvPr/>
        </p:nvPicPr>
        <p:blipFill>
          <a:blip r:embed="rId3" cstate="print"/>
          <a:srcRect/>
          <a:stretch>
            <a:fillRect/>
          </a:stretch>
        </p:blipFill>
        <p:spPr bwMode="auto">
          <a:xfrm>
            <a:off x="838200" y="990600"/>
            <a:ext cx="7467600" cy="5562600"/>
          </a:xfrm>
          <a:prstGeom prst="rect">
            <a:avLst/>
          </a:prstGeom>
          <a:noFill/>
          <a:ln w="9525">
            <a:noFill/>
            <a:miter lim="800000"/>
            <a:headEnd/>
            <a:tailEnd/>
          </a:ln>
          <a:effectLst/>
        </p:spPr>
      </p:pic>
      <p:sp>
        <p:nvSpPr>
          <p:cNvPr id="6" name="TextBox 5"/>
          <p:cNvSpPr txBox="1"/>
          <p:nvPr/>
        </p:nvSpPr>
        <p:spPr>
          <a:xfrm>
            <a:off x="1676400" y="2209800"/>
            <a:ext cx="5791200" cy="3046988"/>
          </a:xfrm>
          <a:prstGeom prst="rect">
            <a:avLst/>
          </a:prstGeom>
          <a:noFill/>
        </p:spPr>
        <p:txBody>
          <a:bodyPr wrap="square" rtlCol="0">
            <a:spAutoFit/>
          </a:bodyPr>
          <a:lstStyle/>
          <a:p>
            <a:pPr algn="ctr"/>
            <a:r>
              <a:rPr lang="en-US" sz="3200" i="1" dirty="0" smtClean="0">
                <a:solidFill>
                  <a:srgbClr val="0033CC"/>
                </a:solidFill>
                <a:latin typeface="Arial" pitchFamily="34" charset="0"/>
                <a:cs typeface="Arial" pitchFamily="34" charset="0"/>
              </a:rPr>
              <a:t>“King Agrippa, do you believe the prophets? I know that you do believe.“</a:t>
            </a:r>
            <a:r>
              <a:rPr lang="en-US" sz="3200" i="1" dirty="0">
                <a:solidFill>
                  <a:srgbClr val="0033CC"/>
                </a:solidFill>
                <a:latin typeface="Arial" pitchFamily="34" charset="0"/>
                <a:cs typeface="Arial" pitchFamily="34" charset="0"/>
              </a:rPr>
              <a:t> </a:t>
            </a:r>
            <a:r>
              <a:rPr lang="en-US" sz="3200" i="1" dirty="0" smtClean="0">
                <a:solidFill>
                  <a:srgbClr val="0033CC"/>
                </a:solidFill>
                <a:latin typeface="Arial" pitchFamily="34" charset="0"/>
                <a:cs typeface="Arial" pitchFamily="34" charset="0"/>
              </a:rPr>
              <a:t>Then Agrippa said to Paul, "You </a:t>
            </a:r>
            <a:r>
              <a:rPr lang="en-US" sz="3200" b="1" u="sng" dirty="0" smtClean="0">
                <a:solidFill>
                  <a:srgbClr val="0033CC"/>
                </a:solidFill>
                <a:latin typeface="Arial" pitchFamily="34" charset="0"/>
                <a:cs typeface="Arial" pitchFamily="34" charset="0"/>
              </a:rPr>
              <a:t>almost persuade </a:t>
            </a:r>
            <a:r>
              <a:rPr lang="en-US" sz="3200" i="1" dirty="0" smtClean="0">
                <a:solidFill>
                  <a:srgbClr val="0033CC"/>
                </a:solidFill>
                <a:latin typeface="Arial" pitchFamily="34" charset="0"/>
                <a:cs typeface="Arial" pitchFamily="34" charset="0"/>
              </a:rPr>
              <a:t>me to become a </a:t>
            </a:r>
            <a:r>
              <a:rPr lang="en-US" sz="3200" b="1" u="sng" dirty="0" smtClean="0">
                <a:solidFill>
                  <a:srgbClr val="0033CC"/>
                </a:solidFill>
                <a:latin typeface="Arial" pitchFamily="34" charset="0"/>
                <a:cs typeface="Arial" pitchFamily="34" charset="0"/>
              </a:rPr>
              <a:t>Christian</a:t>
            </a:r>
            <a:r>
              <a:rPr lang="en-US" sz="3200" i="1" dirty="0" smtClean="0">
                <a:solidFill>
                  <a:srgbClr val="0033CC"/>
                </a:solidFill>
                <a:latin typeface="Arial" pitchFamily="34" charset="0"/>
                <a:cs typeface="Arial" pitchFamily="34" charset="0"/>
              </a:rPr>
              <a:t>.”</a:t>
            </a:r>
            <a:endParaRPr lang="en-US" sz="3200" i="1" dirty="0">
              <a:solidFill>
                <a:srgbClr val="0033CC"/>
              </a:solidFill>
              <a:latin typeface="Arial" pitchFamily="34" charset="0"/>
              <a:cs typeface="Arial" pitchFamily="34" charset="0"/>
            </a:endParaRPr>
          </a:p>
        </p:txBody>
      </p:sp>
      <p:sp>
        <p:nvSpPr>
          <p:cNvPr id="7" name="TextBox 6"/>
          <p:cNvSpPr txBox="1"/>
          <p:nvPr/>
        </p:nvSpPr>
        <p:spPr>
          <a:xfrm>
            <a:off x="2133600" y="304800"/>
            <a:ext cx="4953000" cy="646331"/>
          </a:xfrm>
          <a:prstGeom prst="rect">
            <a:avLst/>
          </a:prstGeom>
          <a:solidFill>
            <a:schemeClr val="bg1"/>
          </a:solidFill>
          <a:ln w="38100">
            <a:solidFill>
              <a:schemeClr val="tx1"/>
            </a:solidFill>
          </a:ln>
        </p:spPr>
        <p:txBody>
          <a:bodyPr wrap="square" rtlCol="0">
            <a:spAutoFit/>
          </a:bodyPr>
          <a:lstStyle/>
          <a:p>
            <a:pPr algn="ctr"/>
            <a:r>
              <a:rPr lang="en-US" sz="3600" b="1" dirty="0" smtClean="0">
                <a:solidFill>
                  <a:srgbClr val="0033CC"/>
                </a:solidFill>
                <a:latin typeface="Arial" pitchFamily="34" charset="0"/>
                <a:cs typeface="Arial" pitchFamily="34" charset="0"/>
              </a:rPr>
              <a:t>Acts 26:27,28</a:t>
            </a:r>
            <a:endParaRPr lang="en-US" sz="3600" b="1" dirty="0">
              <a:solidFill>
                <a:srgbClr val="0033CC"/>
              </a:solidFill>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 calcmode="lin" valueType="num">
                                      <p:cBhvr>
                                        <p:cTn id="7" dur="1000" fill="hold"/>
                                        <p:tgtEl>
                                          <p:spTgt spid="6">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6">
                                            <p:txEl>
                                              <p:pRg st="0" end="0"/>
                                            </p:txEl>
                                          </p:spTgt>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noChangeArrowheads="1"/>
          </p:cNvPicPr>
          <p:nvPr/>
        </p:nvPicPr>
        <p:blipFill>
          <a:blip r:embed="rId3" cstate="print"/>
          <a:srcRect/>
          <a:stretch>
            <a:fillRect/>
          </a:stretch>
        </p:blipFill>
        <p:spPr bwMode="auto">
          <a:xfrm>
            <a:off x="838200" y="990600"/>
            <a:ext cx="7467600" cy="5562600"/>
          </a:xfrm>
          <a:prstGeom prst="rect">
            <a:avLst/>
          </a:prstGeom>
          <a:noFill/>
          <a:ln w="9525">
            <a:noFill/>
            <a:miter lim="800000"/>
            <a:headEnd/>
            <a:tailEnd/>
          </a:ln>
          <a:effectLst/>
        </p:spPr>
      </p:pic>
      <p:sp>
        <p:nvSpPr>
          <p:cNvPr id="6" name="TextBox 5"/>
          <p:cNvSpPr txBox="1"/>
          <p:nvPr/>
        </p:nvSpPr>
        <p:spPr>
          <a:xfrm>
            <a:off x="1752600" y="1600200"/>
            <a:ext cx="5791200" cy="3539430"/>
          </a:xfrm>
          <a:prstGeom prst="rect">
            <a:avLst/>
          </a:prstGeom>
          <a:noFill/>
        </p:spPr>
        <p:txBody>
          <a:bodyPr wrap="square" rtlCol="0">
            <a:spAutoFit/>
          </a:bodyPr>
          <a:lstStyle/>
          <a:p>
            <a:r>
              <a:rPr lang="en-US" sz="3200" i="1" dirty="0" smtClean="0">
                <a:solidFill>
                  <a:srgbClr val="0033CC"/>
                </a:solidFill>
                <a:latin typeface="Arial" pitchFamily="34" charset="0"/>
                <a:cs typeface="Arial" pitchFamily="34" charset="0"/>
              </a:rPr>
              <a:t>“I have been </a:t>
            </a:r>
            <a:r>
              <a:rPr lang="en-US" sz="3200" b="1" u="sng" dirty="0" smtClean="0">
                <a:solidFill>
                  <a:srgbClr val="0033CC"/>
                </a:solidFill>
                <a:latin typeface="Arial" pitchFamily="34" charset="0"/>
                <a:cs typeface="Arial" pitchFamily="34" charset="0"/>
              </a:rPr>
              <a:t>crucified with Christ</a:t>
            </a:r>
            <a:r>
              <a:rPr lang="en-US" sz="3200" i="1" dirty="0" smtClean="0">
                <a:solidFill>
                  <a:srgbClr val="0033CC"/>
                </a:solidFill>
                <a:latin typeface="Arial" pitchFamily="34" charset="0"/>
                <a:cs typeface="Arial" pitchFamily="34" charset="0"/>
              </a:rPr>
              <a:t>; it is no longer I who live, but </a:t>
            </a:r>
            <a:r>
              <a:rPr lang="en-US" sz="3200" b="1" u="sng" dirty="0" smtClean="0">
                <a:solidFill>
                  <a:srgbClr val="0033CC"/>
                </a:solidFill>
                <a:latin typeface="Arial" pitchFamily="34" charset="0"/>
                <a:cs typeface="Arial" pitchFamily="34" charset="0"/>
              </a:rPr>
              <a:t>Christ lives in me</a:t>
            </a:r>
            <a:r>
              <a:rPr lang="en-US" sz="3200" i="1" dirty="0" smtClean="0">
                <a:solidFill>
                  <a:srgbClr val="0033CC"/>
                </a:solidFill>
                <a:latin typeface="Arial" pitchFamily="34" charset="0"/>
                <a:cs typeface="Arial" pitchFamily="34" charset="0"/>
              </a:rPr>
              <a:t>; and the life which I now live in the flesh I live by faith in the Son of God, who loved me and gave Himself for me.”</a:t>
            </a:r>
            <a:endParaRPr lang="en-US" sz="3200" i="1" dirty="0">
              <a:solidFill>
                <a:srgbClr val="0033CC"/>
              </a:solidFill>
              <a:latin typeface="Arial" pitchFamily="34" charset="0"/>
              <a:cs typeface="Arial" pitchFamily="34" charset="0"/>
            </a:endParaRPr>
          </a:p>
        </p:txBody>
      </p:sp>
      <p:sp>
        <p:nvSpPr>
          <p:cNvPr id="7" name="TextBox 6"/>
          <p:cNvSpPr txBox="1"/>
          <p:nvPr/>
        </p:nvSpPr>
        <p:spPr>
          <a:xfrm>
            <a:off x="2057400" y="304800"/>
            <a:ext cx="4953000" cy="646331"/>
          </a:xfrm>
          <a:prstGeom prst="rect">
            <a:avLst/>
          </a:prstGeom>
          <a:solidFill>
            <a:schemeClr val="bg1"/>
          </a:solidFill>
          <a:ln w="38100">
            <a:solidFill>
              <a:schemeClr val="tx1"/>
            </a:solidFill>
          </a:ln>
        </p:spPr>
        <p:txBody>
          <a:bodyPr wrap="square" rtlCol="0">
            <a:spAutoFit/>
          </a:bodyPr>
          <a:lstStyle/>
          <a:p>
            <a:pPr algn="ctr"/>
            <a:r>
              <a:rPr lang="en-US" sz="3600" b="1" dirty="0" smtClean="0">
                <a:solidFill>
                  <a:srgbClr val="0033CC"/>
                </a:solidFill>
                <a:latin typeface="Arial" pitchFamily="34" charset="0"/>
                <a:cs typeface="Arial" pitchFamily="34" charset="0"/>
              </a:rPr>
              <a:t>Galatians 2:20</a:t>
            </a:r>
            <a:endParaRPr lang="en-US" sz="3600" b="1" dirty="0">
              <a:solidFill>
                <a:srgbClr val="0033CC"/>
              </a:solidFill>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 calcmode="lin" valueType="num">
                                      <p:cBhvr>
                                        <p:cTn id="7" dur="1000" fill="hold"/>
                                        <p:tgtEl>
                                          <p:spTgt spid="6">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6">
                                            <p:txEl>
                                              <p:pRg st="0" end="0"/>
                                            </p:txEl>
                                          </p:spTgt>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descr="Newsprint"/>
          <p:cNvSpPr>
            <a:spLocks noChangeArrowheads="1"/>
          </p:cNvSpPr>
          <p:nvPr/>
        </p:nvSpPr>
        <p:spPr bwMode="auto">
          <a:xfrm>
            <a:off x="0" y="0"/>
            <a:ext cx="9144000" cy="6858000"/>
          </a:xfrm>
          <a:prstGeom prst="rect">
            <a:avLst/>
          </a:prstGeom>
          <a:blipFill dpi="0" rotWithShape="1">
            <a:blip r:embed="rId3" cstate="print"/>
            <a:srcRect/>
            <a:tile tx="0" ty="0" sx="100000" sy="100000" flip="none" algn="tl"/>
          </a:blipFill>
          <a:ln w="9525">
            <a:solidFill>
              <a:schemeClr val="tx1"/>
            </a:solidFill>
            <a:miter lim="800000"/>
            <a:headEnd/>
            <a:tailEnd/>
          </a:ln>
        </p:spPr>
        <p:txBody>
          <a:bodyPr wrap="none" anchor="ctr"/>
          <a:lstStyle/>
          <a:p>
            <a:endParaRPr lang="en-US"/>
          </a:p>
        </p:txBody>
      </p:sp>
      <p:sp>
        <p:nvSpPr>
          <p:cNvPr id="5123" name="Text Box 3"/>
          <p:cNvSpPr txBox="1">
            <a:spLocks noChangeArrowheads="1"/>
          </p:cNvSpPr>
          <p:nvPr/>
        </p:nvSpPr>
        <p:spPr bwMode="auto">
          <a:xfrm>
            <a:off x="533400" y="3124200"/>
            <a:ext cx="8077200" cy="781050"/>
          </a:xfrm>
          <a:prstGeom prst="rect">
            <a:avLst/>
          </a:prstGeom>
          <a:solidFill>
            <a:schemeClr val="tx1"/>
          </a:solidFill>
          <a:ln w="19050">
            <a:solidFill>
              <a:schemeClr val="tx1"/>
            </a:solidFill>
            <a:miter lim="800000"/>
            <a:headEnd/>
            <a:tailEnd/>
          </a:ln>
        </p:spPr>
        <p:txBody>
          <a:bodyPr>
            <a:spAutoFit/>
          </a:bodyPr>
          <a:lstStyle/>
          <a:p>
            <a:pPr algn="ctr">
              <a:spcBef>
                <a:spcPct val="50000"/>
              </a:spcBef>
            </a:pPr>
            <a:endParaRPr lang="en-US" sz="4400"/>
          </a:p>
        </p:txBody>
      </p:sp>
      <p:sp>
        <p:nvSpPr>
          <p:cNvPr id="5124" name="Rectangle 4"/>
          <p:cNvSpPr>
            <a:spLocks noChangeArrowheads="1"/>
          </p:cNvSpPr>
          <p:nvPr/>
        </p:nvSpPr>
        <p:spPr bwMode="auto">
          <a:xfrm>
            <a:off x="533400" y="3124200"/>
            <a:ext cx="533400" cy="762000"/>
          </a:xfrm>
          <a:prstGeom prst="rect">
            <a:avLst/>
          </a:prstGeom>
          <a:solidFill>
            <a:schemeClr val="bg2"/>
          </a:solidFill>
          <a:ln w="9525">
            <a:solidFill>
              <a:schemeClr val="tx1"/>
            </a:solidFill>
            <a:miter lim="800000"/>
            <a:headEnd/>
            <a:tailEnd/>
          </a:ln>
        </p:spPr>
        <p:txBody>
          <a:bodyPr wrap="none" anchor="ctr"/>
          <a:lstStyle/>
          <a:p>
            <a:endParaRPr lang="en-US"/>
          </a:p>
        </p:txBody>
      </p:sp>
      <p:sp>
        <p:nvSpPr>
          <p:cNvPr id="5125" name="Rectangle 5"/>
          <p:cNvSpPr>
            <a:spLocks noChangeArrowheads="1"/>
          </p:cNvSpPr>
          <p:nvPr/>
        </p:nvSpPr>
        <p:spPr bwMode="auto">
          <a:xfrm>
            <a:off x="1066800" y="3124200"/>
            <a:ext cx="990600" cy="762000"/>
          </a:xfrm>
          <a:prstGeom prst="rect">
            <a:avLst/>
          </a:prstGeom>
          <a:solidFill>
            <a:schemeClr val="accent2"/>
          </a:solidFill>
          <a:ln w="9525">
            <a:solidFill>
              <a:schemeClr val="tx1"/>
            </a:solidFill>
            <a:miter lim="800000"/>
            <a:headEnd/>
            <a:tailEnd/>
          </a:ln>
        </p:spPr>
        <p:txBody>
          <a:bodyPr wrap="none" anchor="ctr"/>
          <a:lstStyle/>
          <a:p>
            <a:endParaRPr lang="en-US"/>
          </a:p>
        </p:txBody>
      </p:sp>
      <p:sp>
        <p:nvSpPr>
          <p:cNvPr id="5126" name="AutoShape 6"/>
          <p:cNvSpPr>
            <a:spLocks noChangeArrowheads="1"/>
          </p:cNvSpPr>
          <p:nvPr/>
        </p:nvSpPr>
        <p:spPr bwMode="auto">
          <a:xfrm>
            <a:off x="381000" y="4495800"/>
            <a:ext cx="3124200" cy="1981200"/>
          </a:xfrm>
          <a:prstGeom prst="wedgeRectCallout">
            <a:avLst>
              <a:gd name="adj1" fmla="val -17329"/>
              <a:gd name="adj2" fmla="val -76764"/>
            </a:avLst>
          </a:prstGeom>
          <a:solidFill>
            <a:srgbClr val="FF0066"/>
          </a:solidFill>
          <a:ln w="9525">
            <a:solidFill>
              <a:schemeClr val="tx1"/>
            </a:solidFill>
            <a:miter lim="800000"/>
            <a:headEnd/>
            <a:tailEnd/>
          </a:ln>
        </p:spPr>
        <p:txBody>
          <a:bodyPr/>
          <a:lstStyle/>
          <a:p>
            <a:pPr algn="ctr"/>
            <a:r>
              <a:rPr lang="en-US" sz="2200" b="1" smtClean="0">
                <a:latin typeface="Arial Narrow" pitchFamily="34" charset="0"/>
              </a:rPr>
              <a:t>You went to school! </a:t>
            </a:r>
          </a:p>
          <a:p>
            <a:pPr algn="ctr"/>
            <a:r>
              <a:rPr lang="en-US" sz="2200" b="1" smtClean="0">
                <a:latin typeface="Arial Narrow" pitchFamily="34" charset="0"/>
              </a:rPr>
              <a:t>You went K-12 and were involved in many activities. Maybe you went on to get a degree.</a:t>
            </a:r>
            <a:endParaRPr lang="en-US" sz="2200" dirty="0">
              <a:latin typeface="Book Antiqua" pitchFamily="18" charset="0"/>
            </a:endParaRPr>
          </a:p>
        </p:txBody>
      </p:sp>
      <p:sp>
        <p:nvSpPr>
          <p:cNvPr id="5127" name="AutoShape 7"/>
          <p:cNvSpPr>
            <a:spLocks noChangeArrowheads="1"/>
          </p:cNvSpPr>
          <p:nvPr/>
        </p:nvSpPr>
        <p:spPr bwMode="auto">
          <a:xfrm>
            <a:off x="1447800" y="1828800"/>
            <a:ext cx="2971800" cy="1066800"/>
          </a:xfrm>
          <a:prstGeom prst="wedgeRectCallout">
            <a:avLst>
              <a:gd name="adj1" fmla="val 24838"/>
              <a:gd name="adj2" fmla="val 66963"/>
            </a:avLst>
          </a:prstGeom>
          <a:solidFill>
            <a:schemeClr val="accent3">
              <a:lumMod val="60000"/>
              <a:lumOff val="40000"/>
            </a:schemeClr>
          </a:solidFill>
          <a:ln w="9525">
            <a:solidFill>
              <a:schemeClr val="tx1"/>
            </a:solidFill>
            <a:miter lim="800000"/>
            <a:headEnd/>
            <a:tailEnd/>
          </a:ln>
        </p:spPr>
        <p:txBody>
          <a:bodyPr/>
          <a:lstStyle/>
          <a:p>
            <a:pPr algn="ctr"/>
            <a:r>
              <a:rPr lang="en-US" sz="2400" b="1" dirty="0" smtClean="0">
                <a:latin typeface="Arial Narrow" pitchFamily="34" charset="0"/>
              </a:rPr>
              <a:t>You met and married:</a:t>
            </a:r>
          </a:p>
          <a:p>
            <a:pPr algn="ctr"/>
            <a:r>
              <a:rPr lang="en-US" sz="2400" b="1" dirty="0" smtClean="0">
                <a:latin typeface="Arial Narrow" pitchFamily="34" charset="0"/>
              </a:rPr>
              <a:t>Mr./Miss Right.</a:t>
            </a:r>
            <a:endParaRPr lang="en-US" sz="2400" b="1" dirty="0">
              <a:latin typeface="Arial Narrow" pitchFamily="34" charset="0"/>
            </a:endParaRPr>
          </a:p>
        </p:txBody>
      </p:sp>
      <p:sp>
        <p:nvSpPr>
          <p:cNvPr id="5128" name="Rectangle 8"/>
          <p:cNvSpPr>
            <a:spLocks noChangeArrowheads="1"/>
          </p:cNvSpPr>
          <p:nvPr/>
        </p:nvSpPr>
        <p:spPr bwMode="auto">
          <a:xfrm>
            <a:off x="3200400" y="3124200"/>
            <a:ext cx="1143000" cy="762000"/>
          </a:xfrm>
          <a:prstGeom prst="rect">
            <a:avLst/>
          </a:prstGeom>
          <a:solidFill>
            <a:srgbClr val="FFFF99"/>
          </a:solidFill>
          <a:ln w="9525">
            <a:solidFill>
              <a:schemeClr val="tx1"/>
            </a:solidFill>
            <a:miter lim="800000"/>
            <a:headEnd/>
            <a:tailEnd/>
          </a:ln>
        </p:spPr>
        <p:txBody>
          <a:bodyPr wrap="none" anchor="ctr"/>
          <a:lstStyle/>
          <a:p>
            <a:endParaRPr lang="en-US"/>
          </a:p>
        </p:txBody>
      </p:sp>
      <p:sp>
        <p:nvSpPr>
          <p:cNvPr id="5129" name="AutoShape 9"/>
          <p:cNvSpPr>
            <a:spLocks noChangeArrowheads="1"/>
          </p:cNvSpPr>
          <p:nvPr/>
        </p:nvSpPr>
        <p:spPr bwMode="auto">
          <a:xfrm>
            <a:off x="228600" y="152400"/>
            <a:ext cx="2514600" cy="1600200"/>
          </a:xfrm>
          <a:prstGeom prst="wedgeRectCallout">
            <a:avLst>
              <a:gd name="adj1" fmla="val -30995"/>
              <a:gd name="adj2" fmla="val 129662"/>
            </a:avLst>
          </a:prstGeom>
          <a:solidFill>
            <a:srgbClr val="DDDDDD"/>
          </a:solidFill>
          <a:ln w="9525">
            <a:solidFill>
              <a:schemeClr val="tx1"/>
            </a:solidFill>
            <a:miter lim="800000"/>
            <a:headEnd/>
            <a:tailEnd/>
          </a:ln>
        </p:spPr>
        <p:txBody>
          <a:bodyPr/>
          <a:lstStyle/>
          <a:p>
            <a:pPr algn="ctr"/>
            <a:r>
              <a:rPr lang="en-US" sz="2000" b="1" dirty="0" smtClean="0">
                <a:latin typeface="Arial Narrow" pitchFamily="34" charset="0"/>
              </a:rPr>
              <a:t>You were born. </a:t>
            </a:r>
          </a:p>
          <a:p>
            <a:pPr algn="ctr"/>
            <a:r>
              <a:rPr lang="en-US" sz="2000" b="1" dirty="0" smtClean="0">
                <a:latin typeface="Arial Narrow" pitchFamily="34" charset="0"/>
              </a:rPr>
              <a:t>____-____-____</a:t>
            </a:r>
          </a:p>
          <a:p>
            <a:pPr algn="ctr"/>
            <a:r>
              <a:rPr lang="en-US" sz="2000" b="1" dirty="0" smtClean="0">
                <a:latin typeface="Arial Narrow" pitchFamily="34" charset="0"/>
              </a:rPr>
              <a:t>Lived a carefree, innocent life.</a:t>
            </a:r>
            <a:endParaRPr lang="en-US" sz="2000" b="1" dirty="0">
              <a:latin typeface="Arial Narrow" pitchFamily="34" charset="0"/>
            </a:endParaRPr>
          </a:p>
        </p:txBody>
      </p:sp>
      <p:sp>
        <p:nvSpPr>
          <p:cNvPr id="5130" name="AutoShape 10"/>
          <p:cNvSpPr>
            <a:spLocks noChangeArrowheads="1"/>
          </p:cNvSpPr>
          <p:nvPr/>
        </p:nvSpPr>
        <p:spPr bwMode="auto">
          <a:xfrm>
            <a:off x="6477000" y="4495800"/>
            <a:ext cx="2362200" cy="1981200"/>
          </a:xfrm>
          <a:prstGeom prst="wedgeRectCallout">
            <a:avLst>
              <a:gd name="adj1" fmla="val 22917"/>
              <a:gd name="adj2" fmla="val -75162"/>
            </a:avLst>
          </a:prstGeom>
          <a:solidFill>
            <a:srgbClr val="00B0F0"/>
          </a:solidFill>
          <a:ln w="9525">
            <a:solidFill>
              <a:schemeClr val="tx1"/>
            </a:solidFill>
            <a:miter lim="800000"/>
            <a:headEnd/>
            <a:tailEnd/>
          </a:ln>
        </p:spPr>
        <p:txBody>
          <a:bodyPr/>
          <a:lstStyle/>
          <a:p>
            <a:pPr algn="ctr"/>
            <a:r>
              <a:rPr lang="en-US" sz="2100" b="1" dirty="0" smtClean="0">
                <a:latin typeface="Arial Narrow" pitchFamily="34" charset="0"/>
              </a:rPr>
              <a:t>You retired,</a:t>
            </a:r>
          </a:p>
          <a:p>
            <a:pPr algn="ctr"/>
            <a:r>
              <a:rPr lang="en-US" sz="2100" b="1" dirty="0" smtClean="0">
                <a:latin typeface="Arial Narrow" pitchFamily="34" charset="0"/>
              </a:rPr>
              <a:t>  enjoying (holding on) to the last few years, months, days.</a:t>
            </a:r>
            <a:br>
              <a:rPr lang="en-US" sz="2100" b="1" dirty="0" smtClean="0">
                <a:latin typeface="Arial Narrow" pitchFamily="34" charset="0"/>
              </a:rPr>
            </a:br>
            <a:r>
              <a:rPr lang="en-US" sz="2100" b="1" dirty="0" smtClean="0">
                <a:latin typeface="Arial Narrow" pitchFamily="34" charset="0"/>
              </a:rPr>
              <a:t> </a:t>
            </a:r>
            <a:r>
              <a:rPr lang="en-US" sz="2100" dirty="0" smtClean="0">
                <a:latin typeface="Arial Narrow" pitchFamily="34" charset="0"/>
              </a:rPr>
              <a:t>____-____ -____ </a:t>
            </a:r>
            <a:endParaRPr lang="en-US" sz="2100" dirty="0">
              <a:latin typeface="Arial Narrow" pitchFamily="34" charset="0"/>
            </a:endParaRPr>
          </a:p>
        </p:txBody>
      </p:sp>
      <p:sp>
        <p:nvSpPr>
          <p:cNvPr id="5131" name="Rectangle 11"/>
          <p:cNvSpPr>
            <a:spLocks noChangeArrowheads="1"/>
          </p:cNvSpPr>
          <p:nvPr/>
        </p:nvSpPr>
        <p:spPr bwMode="auto">
          <a:xfrm>
            <a:off x="4343400" y="3124200"/>
            <a:ext cx="1143000" cy="762000"/>
          </a:xfrm>
          <a:prstGeom prst="rect">
            <a:avLst/>
          </a:prstGeom>
          <a:solidFill>
            <a:srgbClr val="99FFCC"/>
          </a:solidFill>
          <a:ln w="9525">
            <a:solidFill>
              <a:schemeClr val="tx1"/>
            </a:solidFill>
            <a:miter lim="800000"/>
            <a:headEnd/>
            <a:tailEnd/>
          </a:ln>
        </p:spPr>
        <p:txBody>
          <a:bodyPr wrap="none" anchor="ctr"/>
          <a:lstStyle/>
          <a:p>
            <a:pPr algn="ctr"/>
            <a:endParaRPr lang="en-US">
              <a:solidFill>
                <a:schemeClr val="bg1"/>
              </a:solidFill>
            </a:endParaRPr>
          </a:p>
        </p:txBody>
      </p:sp>
      <p:sp>
        <p:nvSpPr>
          <p:cNvPr id="5132" name="AutoShape 12"/>
          <p:cNvSpPr>
            <a:spLocks noChangeArrowheads="1"/>
          </p:cNvSpPr>
          <p:nvPr/>
        </p:nvSpPr>
        <p:spPr bwMode="auto">
          <a:xfrm>
            <a:off x="2895600" y="152400"/>
            <a:ext cx="2971800" cy="1600200"/>
          </a:xfrm>
          <a:prstGeom prst="wedgeRectCallout">
            <a:avLst>
              <a:gd name="adj1" fmla="val 12713"/>
              <a:gd name="adj2" fmla="val 131546"/>
            </a:avLst>
          </a:prstGeom>
          <a:solidFill>
            <a:srgbClr val="FFC000"/>
          </a:solidFill>
          <a:ln w="9525">
            <a:solidFill>
              <a:schemeClr val="tx1"/>
            </a:solidFill>
            <a:miter lim="800000"/>
            <a:headEnd/>
            <a:tailEnd/>
          </a:ln>
        </p:spPr>
        <p:txBody>
          <a:bodyPr/>
          <a:lstStyle/>
          <a:p>
            <a:pPr algn="ctr"/>
            <a:r>
              <a:rPr lang="en-US" sz="2000" b="1" dirty="0" smtClean="0">
                <a:latin typeface="Arial Narrow" pitchFamily="34" charset="0"/>
              </a:rPr>
              <a:t>You had ___children:</a:t>
            </a:r>
          </a:p>
          <a:p>
            <a:pPr algn="ctr"/>
            <a:r>
              <a:rPr lang="en-US" sz="2000" b="1" dirty="0" smtClean="0">
                <a:latin typeface="Arial Narrow" pitchFamily="34" charset="0"/>
              </a:rPr>
              <a:t>You never understood your parents’ love until you had your own children.</a:t>
            </a:r>
            <a:endParaRPr lang="en-US" sz="2000" b="1" dirty="0">
              <a:latin typeface="Arial Narrow" pitchFamily="34" charset="0"/>
            </a:endParaRPr>
          </a:p>
        </p:txBody>
      </p:sp>
      <p:sp>
        <p:nvSpPr>
          <p:cNvPr id="5133" name="Rectangle 13"/>
          <p:cNvSpPr>
            <a:spLocks noChangeArrowheads="1"/>
          </p:cNvSpPr>
          <p:nvPr/>
        </p:nvSpPr>
        <p:spPr bwMode="auto">
          <a:xfrm>
            <a:off x="2057400" y="3124200"/>
            <a:ext cx="1143000" cy="762000"/>
          </a:xfrm>
          <a:prstGeom prst="rect">
            <a:avLst/>
          </a:prstGeom>
          <a:solidFill>
            <a:schemeClr val="folHlink"/>
          </a:solidFill>
          <a:ln w="9525">
            <a:solidFill>
              <a:schemeClr val="tx1"/>
            </a:solidFill>
            <a:miter lim="800000"/>
            <a:headEnd/>
            <a:tailEnd/>
          </a:ln>
        </p:spPr>
        <p:txBody>
          <a:bodyPr wrap="none" anchor="ctr"/>
          <a:lstStyle/>
          <a:p>
            <a:pPr algn="ctr"/>
            <a:endParaRPr lang="en-US">
              <a:solidFill>
                <a:schemeClr val="bg1"/>
              </a:solidFill>
            </a:endParaRPr>
          </a:p>
        </p:txBody>
      </p:sp>
      <p:sp>
        <p:nvSpPr>
          <p:cNvPr id="5134" name="AutoShape 14"/>
          <p:cNvSpPr>
            <a:spLocks noChangeArrowheads="1"/>
          </p:cNvSpPr>
          <p:nvPr/>
        </p:nvSpPr>
        <p:spPr bwMode="auto">
          <a:xfrm>
            <a:off x="3581400" y="4495800"/>
            <a:ext cx="2819400" cy="1981200"/>
          </a:xfrm>
          <a:prstGeom prst="wedgeRectCallout">
            <a:avLst>
              <a:gd name="adj1" fmla="val -75676"/>
              <a:gd name="adj2" fmla="val -76843"/>
            </a:avLst>
          </a:prstGeom>
          <a:solidFill>
            <a:schemeClr val="accent1">
              <a:lumMod val="60000"/>
              <a:lumOff val="40000"/>
            </a:schemeClr>
          </a:solidFill>
          <a:ln w="9525">
            <a:solidFill>
              <a:schemeClr val="tx1"/>
            </a:solidFill>
            <a:miter lim="800000"/>
            <a:headEnd/>
            <a:tailEnd/>
          </a:ln>
        </p:spPr>
        <p:txBody>
          <a:bodyPr/>
          <a:lstStyle/>
          <a:p>
            <a:pPr algn="ctr"/>
            <a:r>
              <a:rPr lang="en-US" sz="2400" b="1" dirty="0" smtClean="0">
                <a:latin typeface="Arial Narrow" pitchFamily="34" charset="0"/>
              </a:rPr>
              <a:t>You went to work,</a:t>
            </a:r>
          </a:p>
          <a:p>
            <a:pPr algn="ctr"/>
            <a:r>
              <a:rPr lang="en-US" sz="2400" b="1" dirty="0" smtClean="0">
                <a:latin typeface="Arial Narrow" pitchFamily="34" charset="0"/>
              </a:rPr>
              <a:t>bought your first car, rented your first apartment, cooked your first meal. </a:t>
            </a:r>
            <a:endParaRPr lang="en-US" sz="2400" b="1" dirty="0">
              <a:latin typeface="Arial Narrow" pitchFamily="34" charset="0"/>
            </a:endParaRPr>
          </a:p>
        </p:txBody>
      </p:sp>
      <p:sp>
        <p:nvSpPr>
          <p:cNvPr id="5135" name="Rectangle 15"/>
          <p:cNvSpPr>
            <a:spLocks noChangeArrowheads="1"/>
          </p:cNvSpPr>
          <p:nvPr/>
        </p:nvSpPr>
        <p:spPr bwMode="auto">
          <a:xfrm>
            <a:off x="5410200" y="3124200"/>
            <a:ext cx="2667000" cy="762000"/>
          </a:xfrm>
          <a:prstGeom prst="rect">
            <a:avLst/>
          </a:prstGeom>
          <a:solidFill>
            <a:schemeClr val="hlink"/>
          </a:solidFill>
          <a:ln w="9525">
            <a:solidFill>
              <a:schemeClr val="tx1"/>
            </a:solidFill>
            <a:miter lim="800000"/>
            <a:headEnd/>
            <a:tailEnd/>
          </a:ln>
        </p:spPr>
        <p:txBody>
          <a:bodyPr wrap="none" anchor="ctr"/>
          <a:lstStyle/>
          <a:p>
            <a:pPr algn="ctr"/>
            <a:endParaRPr lang="en-US">
              <a:solidFill>
                <a:schemeClr val="bg1"/>
              </a:solidFill>
            </a:endParaRPr>
          </a:p>
        </p:txBody>
      </p:sp>
      <p:sp>
        <p:nvSpPr>
          <p:cNvPr id="5136" name="Rectangle 18"/>
          <p:cNvSpPr>
            <a:spLocks noChangeArrowheads="1"/>
          </p:cNvSpPr>
          <p:nvPr/>
        </p:nvSpPr>
        <p:spPr bwMode="auto">
          <a:xfrm>
            <a:off x="3124200" y="3733800"/>
            <a:ext cx="4953000" cy="76200"/>
          </a:xfrm>
          <a:prstGeom prst="rect">
            <a:avLst/>
          </a:prstGeom>
          <a:solidFill>
            <a:schemeClr val="folHlink"/>
          </a:solidFill>
          <a:ln w="9525">
            <a:noFill/>
            <a:miter lim="800000"/>
            <a:headEnd/>
            <a:tailEnd/>
          </a:ln>
        </p:spPr>
        <p:txBody>
          <a:bodyPr wrap="none" anchor="ctr"/>
          <a:lstStyle/>
          <a:p>
            <a:endParaRPr lang="en-US"/>
          </a:p>
        </p:txBody>
      </p:sp>
      <p:sp>
        <p:nvSpPr>
          <p:cNvPr id="5137" name="Rectangle 21"/>
          <p:cNvSpPr>
            <a:spLocks noChangeArrowheads="1"/>
          </p:cNvSpPr>
          <p:nvPr/>
        </p:nvSpPr>
        <p:spPr bwMode="auto">
          <a:xfrm>
            <a:off x="8077200" y="3124200"/>
            <a:ext cx="533400" cy="762000"/>
          </a:xfrm>
          <a:prstGeom prst="rect">
            <a:avLst/>
          </a:prstGeom>
          <a:solidFill>
            <a:schemeClr val="bg2"/>
          </a:solidFill>
          <a:ln w="9525">
            <a:solidFill>
              <a:schemeClr val="tx1"/>
            </a:solidFill>
            <a:miter lim="800000"/>
            <a:headEnd/>
            <a:tailEnd/>
          </a:ln>
        </p:spPr>
        <p:txBody>
          <a:bodyPr wrap="none" anchor="ctr"/>
          <a:lstStyle/>
          <a:p>
            <a:endParaRPr lang="en-US"/>
          </a:p>
        </p:txBody>
      </p:sp>
      <p:sp>
        <p:nvSpPr>
          <p:cNvPr id="5138" name="AutoShape 22"/>
          <p:cNvSpPr>
            <a:spLocks noChangeArrowheads="1"/>
          </p:cNvSpPr>
          <p:nvPr/>
        </p:nvSpPr>
        <p:spPr bwMode="auto">
          <a:xfrm>
            <a:off x="5943600" y="152400"/>
            <a:ext cx="2895600" cy="1981200"/>
          </a:xfrm>
          <a:prstGeom prst="wedgeRectCallout">
            <a:avLst>
              <a:gd name="adj1" fmla="val -23574"/>
              <a:gd name="adj2" fmla="val 94870"/>
            </a:avLst>
          </a:prstGeom>
          <a:solidFill>
            <a:srgbClr val="FFFF99"/>
          </a:solidFill>
          <a:ln w="9525">
            <a:solidFill>
              <a:schemeClr val="tx1"/>
            </a:solidFill>
            <a:miter lim="800000"/>
            <a:headEnd/>
            <a:tailEnd/>
          </a:ln>
        </p:spPr>
        <p:txBody>
          <a:bodyPr/>
          <a:lstStyle/>
          <a:p>
            <a:pPr algn="ctr"/>
            <a:r>
              <a:rPr lang="en-US" sz="2400" b="1" dirty="0" smtClean="0">
                <a:latin typeface="Arial Narrow" pitchFamily="34" charset="0"/>
              </a:rPr>
              <a:t>You lived, loved, labored, and laughed, through the good and bad times.</a:t>
            </a:r>
            <a:endParaRPr lang="en-US" sz="2400" b="1" dirty="0">
              <a:latin typeface="Arial Narrow" pitchFamily="34" charset="0"/>
            </a:endParaRPr>
          </a:p>
        </p:txBody>
      </p:sp>
      <p:sp>
        <p:nvSpPr>
          <p:cNvPr id="11288" name="AutoShape 24"/>
          <p:cNvSpPr>
            <a:spLocks noChangeArrowheads="1"/>
          </p:cNvSpPr>
          <p:nvPr/>
        </p:nvSpPr>
        <p:spPr bwMode="auto">
          <a:xfrm>
            <a:off x="228600" y="152400"/>
            <a:ext cx="2514600" cy="1600200"/>
          </a:xfrm>
          <a:prstGeom prst="wedgeRectCallout">
            <a:avLst>
              <a:gd name="adj1" fmla="val -20708"/>
              <a:gd name="adj2" fmla="val 129662"/>
            </a:avLst>
          </a:prstGeom>
          <a:solidFill>
            <a:schemeClr val="bg2"/>
          </a:solidFill>
          <a:ln w="9525">
            <a:solidFill>
              <a:schemeClr val="tx1"/>
            </a:solidFill>
            <a:miter lim="800000"/>
            <a:headEnd/>
            <a:tailEnd/>
          </a:ln>
        </p:spPr>
        <p:txBody>
          <a:bodyPr/>
          <a:lstStyle/>
          <a:p>
            <a:pPr algn="ctr"/>
            <a:r>
              <a:rPr lang="en-US" sz="2200" b="1" dirty="0" smtClean="0">
                <a:latin typeface="Arial Narrow" pitchFamily="34" charset="0"/>
              </a:rPr>
              <a:t>You were born innocent before God.</a:t>
            </a:r>
            <a:r>
              <a:rPr lang="en-US" sz="2000" b="1" dirty="0" smtClean="0">
                <a:latin typeface="Arial Narrow" pitchFamily="34" charset="0"/>
              </a:rPr>
              <a:t> ____-____-____</a:t>
            </a:r>
          </a:p>
          <a:p>
            <a:pPr algn="ctr"/>
            <a:r>
              <a:rPr lang="en-US" sz="2000" b="1" i="1" dirty="0" smtClean="0">
                <a:solidFill>
                  <a:srgbClr val="FF0066"/>
                </a:solidFill>
                <a:latin typeface="Arial Narrow" pitchFamily="34" charset="0"/>
              </a:rPr>
              <a:t>(Romans 9:11)</a:t>
            </a:r>
            <a:br>
              <a:rPr lang="en-US" sz="2000" b="1" i="1" dirty="0" smtClean="0">
                <a:solidFill>
                  <a:srgbClr val="FF0066"/>
                </a:solidFill>
                <a:latin typeface="Arial Narrow" pitchFamily="34" charset="0"/>
              </a:rPr>
            </a:br>
            <a:r>
              <a:rPr lang="en-US" sz="2000" b="1" i="1" dirty="0" smtClean="0">
                <a:solidFill>
                  <a:srgbClr val="FF0066"/>
                </a:solidFill>
                <a:latin typeface="Arial Narrow" pitchFamily="34" charset="0"/>
              </a:rPr>
              <a:t>(Matthew 18:1-4)</a:t>
            </a:r>
            <a:endParaRPr lang="en-US" sz="2000" i="1" dirty="0">
              <a:solidFill>
                <a:srgbClr val="FF0000"/>
              </a:solidFill>
              <a:latin typeface="Book Antiqua" pitchFamily="18" charset="0"/>
            </a:endParaRPr>
          </a:p>
        </p:txBody>
      </p:sp>
      <p:sp>
        <p:nvSpPr>
          <p:cNvPr id="5140" name="Rectangle 20"/>
          <p:cNvSpPr>
            <a:spLocks noChangeArrowheads="1"/>
          </p:cNvSpPr>
          <p:nvPr/>
        </p:nvSpPr>
        <p:spPr bwMode="auto">
          <a:xfrm>
            <a:off x="8001000" y="3505200"/>
            <a:ext cx="609600" cy="76200"/>
          </a:xfrm>
          <a:prstGeom prst="rect">
            <a:avLst/>
          </a:prstGeom>
          <a:solidFill>
            <a:schemeClr val="hlink"/>
          </a:solidFill>
          <a:ln w="9525">
            <a:noFill/>
            <a:miter lim="800000"/>
            <a:headEnd/>
            <a:tailEnd/>
          </a:ln>
        </p:spPr>
        <p:txBody>
          <a:bodyPr wrap="none" anchor="ctr"/>
          <a:lstStyle/>
          <a:p>
            <a:endParaRPr lang="en-US"/>
          </a:p>
        </p:txBody>
      </p:sp>
      <p:sp>
        <p:nvSpPr>
          <p:cNvPr id="5141" name="Rectangle 16"/>
          <p:cNvSpPr>
            <a:spLocks noChangeArrowheads="1"/>
          </p:cNvSpPr>
          <p:nvPr/>
        </p:nvSpPr>
        <p:spPr bwMode="auto">
          <a:xfrm>
            <a:off x="5334000" y="3581400"/>
            <a:ext cx="3276600" cy="76200"/>
          </a:xfrm>
          <a:prstGeom prst="rect">
            <a:avLst/>
          </a:prstGeom>
          <a:solidFill>
            <a:srgbClr val="99FFCC"/>
          </a:solidFill>
          <a:ln w="9525">
            <a:noFill/>
            <a:miter lim="800000"/>
            <a:headEnd/>
            <a:tailEnd/>
          </a:ln>
        </p:spPr>
        <p:txBody>
          <a:bodyPr wrap="none" anchor="ctr"/>
          <a:lstStyle/>
          <a:p>
            <a:endParaRPr lang="en-US"/>
          </a:p>
        </p:txBody>
      </p:sp>
      <p:sp>
        <p:nvSpPr>
          <p:cNvPr id="5142" name="Rectangle 17"/>
          <p:cNvSpPr>
            <a:spLocks noChangeArrowheads="1"/>
          </p:cNvSpPr>
          <p:nvPr/>
        </p:nvSpPr>
        <p:spPr bwMode="auto">
          <a:xfrm>
            <a:off x="4267200" y="3657600"/>
            <a:ext cx="4343400" cy="76200"/>
          </a:xfrm>
          <a:prstGeom prst="rect">
            <a:avLst/>
          </a:prstGeom>
          <a:solidFill>
            <a:srgbClr val="FFFF99"/>
          </a:solidFill>
          <a:ln w="9525">
            <a:noFill/>
            <a:miter lim="800000"/>
            <a:headEnd/>
            <a:tailEnd/>
          </a:ln>
        </p:spPr>
        <p:txBody>
          <a:bodyPr wrap="none" anchor="ctr"/>
          <a:lstStyle/>
          <a:p>
            <a:endParaRPr lang="en-US"/>
          </a:p>
        </p:txBody>
      </p:sp>
      <p:sp>
        <p:nvSpPr>
          <p:cNvPr id="5143" name="Rectangle 19"/>
          <p:cNvSpPr>
            <a:spLocks noChangeArrowheads="1"/>
          </p:cNvSpPr>
          <p:nvPr/>
        </p:nvSpPr>
        <p:spPr bwMode="auto">
          <a:xfrm>
            <a:off x="1905000" y="3810000"/>
            <a:ext cx="6705600" cy="76200"/>
          </a:xfrm>
          <a:prstGeom prst="rect">
            <a:avLst/>
          </a:prstGeom>
          <a:solidFill>
            <a:schemeClr val="accent2"/>
          </a:solidFill>
          <a:ln w="9525">
            <a:noFill/>
            <a:miter lim="800000"/>
            <a:headEnd/>
            <a:tailEnd/>
          </a:ln>
        </p:spPr>
        <p:txBody>
          <a:bodyPr wrap="none" anchor="ctr"/>
          <a:lstStyle/>
          <a:p>
            <a:endParaRPr lang="en-US"/>
          </a:p>
        </p:txBody>
      </p:sp>
      <p:sp>
        <p:nvSpPr>
          <p:cNvPr id="26" name="TextBox 25"/>
          <p:cNvSpPr txBox="1"/>
          <p:nvPr/>
        </p:nvSpPr>
        <p:spPr>
          <a:xfrm>
            <a:off x="533400" y="3055203"/>
            <a:ext cx="8077200" cy="830997"/>
          </a:xfrm>
          <a:prstGeom prst="rect">
            <a:avLst/>
          </a:prstGeom>
          <a:solidFill>
            <a:schemeClr val="bg1"/>
          </a:solidFill>
          <a:ln>
            <a:solidFill>
              <a:schemeClr val="tx1"/>
            </a:solidFill>
          </a:ln>
        </p:spPr>
        <p:txBody>
          <a:bodyPr wrap="square" rtlCol="0">
            <a:spAutoFit/>
          </a:bodyPr>
          <a:lstStyle/>
          <a:p>
            <a:pPr algn="ctr"/>
            <a:r>
              <a:rPr lang="en-US" sz="4800" b="1" dirty="0" smtClean="0">
                <a:latin typeface="Brush Script MT" pitchFamily="66" charset="0"/>
              </a:rPr>
              <a:t>During Your Life, Where was God?</a:t>
            </a:r>
            <a:endParaRPr lang="en-US" sz="4800" b="1" dirty="0">
              <a:latin typeface="Brush Script MT" pitchFamily="66" charset="0"/>
            </a:endParaRPr>
          </a:p>
        </p:txBody>
      </p:sp>
      <p:sp>
        <p:nvSpPr>
          <p:cNvPr id="25" name="AutoShape 20"/>
          <p:cNvSpPr>
            <a:spLocks noChangeArrowheads="1"/>
          </p:cNvSpPr>
          <p:nvPr/>
        </p:nvSpPr>
        <p:spPr bwMode="auto">
          <a:xfrm>
            <a:off x="685800" y="4495800"/>
            <a:ext cx="2514600" cy="1600200"/>
          </a:xfrm>
          <a:prstGeom prst="wedgeRectCallout">
            <a:avLst>
              <a:gd name="adj1" fmla="val -20204"/>
              <a:gd name="adj2" fmla="val -96431"/>
            </a:avLst>
          </a:prstGeom>
          <a:solidFill>
            <a:schemeClr val="tx1"/>
          </a:solidFill>
          <a:ln w="28575">
            <a:solidFill>
              <a:schemeClr val="bg1"/>
            </a:solidFill>
            <a:miter lim="800000"/>
            <a:headEnd/>
            <a:tailEnd/>
          </a:ln>
        </p:spPr>
        <p:txBody>
          <a:bodyPr/>
          <a:lstStyle/>
          <a:p>
            <a:pPr algn="ctr"/>
            <a:r>
              <a:rPr lang="en-US" sz="2000" b="1" dirty="0" smtClean="0">
                <a:solidFill>
                  <a:schemeClr val="bg1"/>
                </a:solidFill>
                <a:latin typeface="Arial Narrow" pitchFamily="34" charset="0"/>
              </a:rPr>
              <a:t>You separated yourself from God</a:t>
            </a:r>
          </a:p>
          <a:p>
            <a:pPr algn="ctr"/>
            <a:r>
              <a:rPr lang="en-US" sz="2000" b="1" i="1" dirty="0" smtClean="0">
                <a:solidFill>
                  <a:srgbClr val="FF0066"/>
                </a:solidFill>
                <a:latin typeface="Arial Narrow" pitchFamily="34" charset="0"/>
              </a:rPr>
              <a:t>(Isaiah 59:1-2)</a:t>
            </a:r>
          </a:p>
          <a:p>
            <a:pPr algn="ctr"/>
            <a:r>
              <a:rPr lang="en-US" sz="2000" b="1" i="1" dirty="0" smtClean="0">
                <a:solidFill>
                  <a:srgbClr val="FF0066"/>
                </a:solidFill>
                <a:latin typeface="Arial Narrow" pitchFamily="34" charset="0"/>
              </a:rPr>
              <a:t>(James 1:13-14)</a:t>
            </a:r>
          </a:p>
          <a:p>
            <a:pPr algn="ctr"/>
            <a:r>
              <a:rPr lang="en-US" sz="2000" b="1" i="1" dirty="0" smtClean="0">
                <a:solidFill>
                  <a:srgbClr val="FF0066"/>
                </a:solidFill>
                <a:latin typeface="Arial Narrow" pitchFamily="34" charset="0"/>
              </a:rPr>
              <a:t>(Romans 3:23)</a:t>
            </a:r>
            <a:endParaRPr lang="en-US" sz="2000" b="1" i="1" dirty="0">
              <a:solidFill>
                <a:srgbClr val="FF0000"/>
              </a:solidFill>
              <a:latin typeface="Book Antiqua" pitchFamily="18" charset="0"/>
            </a:endParaRPr>
          </a:p>
        </p:txBody>
      </p:sp>
      <p:sp>
        <p:nvSpPr>
          <p:cNvPr id="27" name="AutoShape 21"/>
          <p:cNvSpPr>
            <a:spLocks noChangeArrowheads="1"/>
          </p:cNvSpPr>
          <p:nvPr/>
        </p:nvSpPr>
        <p:spPr bwMode="auto">
          <a:xfrm>
            <a:off x="3733800" y="4648200"/>
            <a:ext cx="2514600" cy="1676400"/>
          </a:xfrm>
          <a:prstGeom prst="wedgeRectCallout">
            <a:avLst>
              <a:gd name="adj1" fmla="val -72602"/>
              <a:gd name="adj2" fmla="val -91384"/>
            </a:avLst>
          </a:prstGeom>
          <a:solidFill>
            <a:schemeClr val="folHlink"/>
          </a:solidFill>
          <a:ln w="9525">
            <a:solidFill>
              <a:schemeClr val="tx1"/>
            </a:solidFill>
            <a:miter lim="800000"/>
            <a:headEnd/>
            <a:tailEnd/>
          </a:ln>
        </p:spPr>
        <p:txBody>
          <a:bodyPr/>
          <a:lstStyle/>
          <a:p>
            <a:pPr algn="ctr"/>
            <a:r>
              <a:rPr lang="en-US" sz="2000" b="1" dirty="0" smtClean="0">
                <a:solidFill>
                  <a:schemeClr val="bg1"/>
                </a:solidFill>
                <a:latin typeface="Arial Narrow" pitchFamily="34" charset="0"/>
                <a:cs typeface="Arial" pitchFamily="34" charset="0"/>
              </a:rPr>
              <a:t>Where was God when you went out on your own?</a:t>
            </a:r>
          </a:p>
          <a:p>
            <a:pPr algn="ctr"/>
            <a:r>
              <a:rPr lang="en-US" sz="2000" b="1" i="1" dirty="0" smtClean="0">
                <a:solidFill>
                  <a:srgbClr val="FFFF99"/>
                </a:solidFill>
                <a:latin typeface="Arial Narrow" pitchFamily="34" charset="0"/>
                <a:cs typeface="Arial" pitchFamily="34" charset="0"/>
              </a:rPr>
              <a:t>(Luke 15:13)</a:t>
            </a:r>
          </a:p>
          <a:p>
            <a:pPr algn="ctr"/>
            <a:r>
              <a:rPr lang="en-US" sz="2000" b="1" i="1" dirty="0" smtClean="0">
                <a:solidFill>
                  <a:srgbClr val="FFFF99"/>
                </a:solidFill>
                <a:latin typeface="Arial Narrow" pitchFamily="34" charset="0"/>
                <a:cs typeface="Arial" pitchFamily="34" charset="0"/>
              </a:rPr>
              <a:t>(Proverbs 1:29-33)</a:t>
            </a:r>
            <a:endParaRPr lang="en-US" sz="2000" b="1" i="1" dirty="0">
              <a:solidFill>
                <a:srgbClr val="FFFF99"/>
              </a:solidFill>
              <a:latin typeface="Arial Narrow" pitchFamily="34" charset="0"/>
              <a:cs typeface="Arial" pitchFamily="34" charset="0"/>
            </a:endParaRPr>
          </a:p>
        </p:txBody>
      </p:sp>
      <p:sp>
        <p:nvSpPr>
          <p:cNvPr id="28" name="AutoShape 22"/>
          <p:cNvSpPr>
            <a:spLocks noChangeArrowheads="1"/>
          </p:cNvSpPr>
          <p:nvPr/>
        </p:nvSpPr>
        <p:spPr bwMode="auto">
          <a:xfrm>
            <a:off x="1676400" y="1752600"/>
            <a:ext cx="2514600" cy="1295400"/>
          </a:xfrm>
          <a:prstGeom prst="wedgeRectCallout">
            <a:avLst>
              <a:gd name="adj1" fmla="val 28727"/>
              <a:gd name="adj2" fmla="val 69116"/>
            </a:avLst>
          </a:prstGeom>
          <a:solidFill>
            <a:srgbClr val="FFFF99"/>
          </a:solidFill>
          <a:ln w="9525">
            <a:solidFill>
              <a:schemeClr val="tx1"/>
            </a:solidFill>
            <a:miter lim="800000"/>
            <a:headEnd/>
            <a:tailEnd/>
          </a:ln>
        </p:spPr>
        <p:txBody>
          <a:bodyPr/>
          <a:lstStyle/>
          <a:p>
            <a:pPr algn="ctr"/>
            <a:r>
              <a:rPr lang="en-US" sz="2000" b="1" dirty="0" smtClean="0">
                <a:latin typeface="Arial Narrow" pitchFamily="34" charset="0"/>
              </a:rPr>
              <a:t>Where did God fit into your marriage?</a:t>
            </a:r>
          </a:p>
          <a:p>
            <a:pPr algn="ctr"/>
            <a:r>
              <a:rPr lang="en-US" sz="2000" b="1" i="1" dirty="0" smtClean="0">
                <a:solidFill>
                  <a:srgbClr val="FF0066"/>
                </a:solidFill>
                <a:latin typeface="Arial Narrow" pitchFamily="34" charset="0"/>
              </a:rPr>
              <a:t>(Matthew 19:4-9)</a:t>
            </a:r>
          </a:p>
          <a:p>
            <a:pPr algn="ctr"/>
            <a:r>
              <a:rPr lang="en-US" sz="2000" b="1" i="1" dirty="0" smtClean="0">
                <a:solidFill>
                  <a:srgbClr val="FF0066"/>
                </a:solidFill>
                <a:latin typeface="Arial Narrow" pitchFamily="34" charset="0"/>
              </a:rPr>
              <a:t>(Ephesians 5:22-29)</a:t>
            </a:r>
            <a:endParaRPr lang="en-US" sz="2000" b="1" i="1" dirty="0">
              <a:solidFill>
                <a:srgbClr val="FF0066"/>
              </a:solidFill>
              <a:latin typeface="Arial Narrow" pitchFamily="34" charset="0"/>
            </a:endParaRPr>
          </a:p>
        </p:txBody>
      </p:sp>
      <p:sp>
        <p:nvSpPr>
          <p:cNvPr id="29" name="AutoShape 31"/>
          <p:cNvSpPr>
            <a:spLocks noChangeArrowheads="1"/>
          </p:cNvSpPr>
          <p:nvPr/>
        </p:nvSpPr>
        <p:spPr bwMode="auto">
          <a:xfrm>
            <a:off x="2895600" y="152400"/>
            <a:ext cx="2895600" cy="1371600"/>
          </a:xfrm>
          <a:prstGeom prst="wedgeRectCallout">
            <a:avLst>
              <a:gd name="adj1" fmla="val 21708"/>
              <a:gd name="adj2" fmla="val 150231"/>
            </a:avLst>
          </a:prstGeom>
          <a:solidFill>
            <a:srgbClr val="99FFCC"/>
          </a:solidFill>
          <a:ln w="9525">
            <a:solidFill>
              <a:schemeClr val="tx1"/>
            </a:solidFill>
            <a:miter lim="800000"/>
            <a:headEnd/>
            <a:tailEnd/>
          </a:ln>
        </p:spPr>
        <p:txBody>
          <a:bodyPr/>
          <a:lstStyle/>
          <a:p>
            <a:pPr algn="ctr"/>
            <a:r>
              <a:rPr lang="en-US" sz="2000" b="1" dirty="0" smtClean="0">
                <a:latin typeface="Arial Narrow" pitchFamily="34" charset="0"/>
              </a:rPr>
              <a:t>With that child, what about all the promises you made to God?</a:t>
            </a:r>
          </a:p>
          <a:p>
            <a:pPr algn="ctr"/>
            <a:r>
              <a:rPr lang="en-US" sz="2000" b="1" i="1" dirty="0" smtClean="0">
                <a:solidFill>
                  <a:srgbClr val="FF0066"/>
                </a:solidFill>
                <a:latin typeface="Arial Narrow" pitchFamily="34" charset="0"/>
              </a:rPr>
              <a:t>(Psalm 127:3; Eph. 6:4)</a:t>
            </a:r>
          </a:p>
          <a:p>
            <a:pPr algn="ctr"/>
            <a:endParaRPr lang="en-US" sz="2000" i="1" dirty="0">
              <a:solidFill>
                <a:srgbClr val="FF0000"/>
              </a:solidFill>
              <a:latin typeface="Book Antiqua" pitchFamily="18" charset="0"/>
            </a:endParaRPr>
          </a:p>
        </p:txBody>
      </p:sp>
      <p:sp>
        <p:nvSpPr>
          <p:cNvPr id="30" name="AutoShape 31"/>
          <p:cNvSpPr>
            <a:spLocks noChangeArrowheads="1"/>
          </p:cNvSpPr>
          <p:nvPr/>
        </p:nvSpPr>
        <p:spPr bwMode="auto">
          <a:xfrm>
            <a:off x="5943600" y="152400"/>
            <a:ext cx="2819400" cy="1752600"/>
          </a:xfrm>
          <a:prstGeom prst="wedgeRectCallout">
            <a:avLst>
              <a:gd name="adj1" fmla="val -17509"/>
              <a:gd name="adj2" fmla="val 111324"/>
            </a:avLst>
          </a:prstGeom>
          <a:solidFill>
            <a:schemeClr val="accent2"/>
          </a:solidFill>
          <a:ln w="9525">
            <a:solidFill>
              <a:schemeClr val="tx1"/>
            </a:solidFill>
            <a:miter lim="800000"/>
            <a:headEnd/>
            <a:tailEnd/>
          </a:ln>
        </p:spPr>
        <p:txBody>
          <a:bodyPr/>
          <a:lstStyle/>
          <a:p>
            <a:pPr algn="ctr"/>
            <a:r>
              <a:rPr lang="en-US" sz="2000" b="1" dirty="0" smtClean="0">
                <a:solidFill>
                  <a:schemeClr val="bg1"/>
                </a:solidFill>
                <a:latin typeface="Arial Narrow" pitchFamily="34" charset="0"/>
              </a:rPr>
              <a:t>Where was God when you were experiencing the ups and downs of life?</a:t>
            </a:r>
          </a:p>
          <a:p>
            <a:pPr algn="ctr"/>
            <a:r>
              <a:rPr lang="en-US" sz="2000" b="1" i="1" dirty="0" smtClean="0">
                <a:latin typeface="Arial Narrow" pitchFamily="34" charset="0"/>
              </a:rPr>
              <a:t>(Acts 24:25; 26:28)</a:t>
            </a:r>
          </a:p>
          <a:p>
            <a:pPr algn="ctr"/>
            <a:r>
              <a:rPr lang="en-US" sz="2000" b="1" i="1" dirty="0" smtClean="0">
                <a:latin typeface="Arial Narrow" pitchFamily="34" charset="0"/>
              </a:rPr>
              <a:t>(Galatians 2:20)</a:t>
            </a:r>
            <a:endParaRPr lang="en-US" sz="2000" i="1" dirty="0">
              <a:latin typeface="Book Antiqua" pitchFamily="18" charset="0"/>
            </a:endParaRPr>
          </a:p>
        </p:txBody>
      </p:sp>
      <p:sp>
        <p:nvSpPr>
          <p:cNvPr id="31" name="AutoShape 25"/>
          <p:cNvSpPr>
            <a:spLocks noChangeArrowheads="1"/>
          </p:cNvSpPr>
          <p:nvPr/>
        </p:nvSpPr>
        <p:spPr bwMode="auto">
          <a:xfrm>
            <a:off x="6477000" y="4495800"/>
            <a:ext cx="2362200" cy="1905000"/>
          </a:xfrm>
          <a:prstGeom prst="wedgeRectCallout">
            <a:avLst>
              <a:gd name="adj1" fmla="val 35014"/>
              <a:gd name="adj2" fmla="val -76667"/>
            </a:avLst>
          </a:prstGeom>
          <a:solidFill>
            <a:schemeClr val="bg2"/>
          </a:solidFill>
          <a:ln w="9525">
            <a:solidFill>
              <a:schemeClr val="tx1"/>
            </a:solidFill>
            <a:miter lim="800000"/>
            <a:headEnd/>
            <a:tailEnd/>
          </a:ln>
        </p:spPr>
        <p:txBody>
          <a:bodyPr/>
          <a:lstStyle/>
          <a:p>
            <a:pPr algn="ctr"/>
            <a:r>
              <a:rPr lang="en-US" sz="2100" b="1" dirty="0" smtClean="0">
                <a:latin typeface="Arial Narrow" pitchFamily="34" charset="0"/>
              </a:rPr>
              <a:t>In your final days and years, where did you stand with God</a:t>
            </a:r>
            <a:r>
              <a:rPr lang="en-US" sz="2100" dirty="0" smtClean="0">
                <a:latin typeface="Arial Narrow" pitchFamily="34" charset="0"/>
              </a:rPr>
              <a:t>?</a:t>
            </a:r>
          </a:p>
          <a:p>
            <a:pPr algn="ctr"/>
            <a:r>
              <a:rPr lang="en-US" sz="2100" b="1" i="1" dirty="0" smtClean="0">
                <a:solidFill>
                  <a:srgbClr val="FF0066"/>
                </a:solidFill>
                <a:latin typeface="Arial Narrow" pitchFamily="34" charset="0"/>
              </a:rPr>
              <a:t>(Matthew 13:15)</a:t>
            </a:r>
          </a:p>
          <a:p>
            <a:pPr algn="ctr"/>
            <a:r>
              <a:rPr lang="en-US" sz="2100" b="1" i="1" dirty="0" smtClean="0">
                <a:solidFill>
                  <a:srgbClr val="FF0066"/>
                </a:solidFill>
                <a:latin typeface="Arial Narrow" pitchFamily="34" charset="0"/>
              </a:rPr>
              <a:t>(II Timothy 4:7-8)</a:t>
            </a:r>
            <a:endParaRPr lang="en-US" sz="2100" b="1" i="1" dirty="0">
              <a:solidFill>
                <a:srgbClr val="FF0066"/>
              </a:solidFill>
              <a:latin typeface="Arial Narrow" pitchFamily="34"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31"/>
                                        </p:tgtEl>
                                        <p:attrNameLst>
                                          <p:attrName>style.visibility</p:attrName>
                                        </p:attrNameLst>
                                      </p:cBhvr>
                                      <p:to>
                                        <p:strVal val="visible"/>
                                      </p:to>
                                    </p:set>
                                    <p:animEffect transition="in" filter="wipe(up)">
                                      <p:cBhvr>
                                        <p:cTn id="7" dur="500"/>
                                        <p:tgtEl>
                                          <p:spTgt spid="3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 grpId="0" animBg="1"/>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noChangeArrowheads="1"/>
          </p:cNvPicPr>
          <p:nvPr/>
        </p:nvPicPr>
        <p:blipFill>
          <a:blip r:embed="rId3" cstate="print"/>
          <a:srcRect/>
          <a:stretch>
            <a:fillRect/>
          </a:stretch>
        </p:blipFill>
        <p:spPr bwMode="auto">
          <a:xfrm>
            <a:off x="914400" y="990600"/>
            <a:ext cx="7467600" cy="5562600"/>
          </a:xfrm>
          <a:prstGeom prst="rect">
            <a:avLst/>
          </a:prstGeom>
          <a:noFill/>
          <a:ln w="9525">
            <a:noFill/>
            <a:miter lim="800000"/>
            <a:headEnd/>
            <a:tailEnd/>
          </a:ln>
          <a:effectLst/>
        </p:spPr>
      </p:pic>
      <p:sp>
        <p:nvSpPr>
          <p:cNvPr id="6" name="TextBox 5"/>
          <p:cNvSpPr txBox="1"/>
          <p:nvPr/>
        </p:nvSpPr>
        <p:spPr>
          <a:xfrm>
            <a:off x="1828800" y="1600200"/>
            <a:ext cx="5791200" cy="4031873"/>
          </a:xfrm>
          <a:prstGeom prst="rect">
            <a:avLst/>
          </a:prstGeom>
          <a:noFill/>
        </p:spPr>
        <p:txBody>
          <a:bodyPr wrap="square" rtlCol="0">
            <a:spAutoFit/>
          </a:bodyPr>
          <a:lstStyle/>
          <a:p>
            <a:r>
              <a:rPr lang="en-US" sz="3200" i="1" dirty="0" smtClean="0">
                <a:solidFill>
                  <a:srgbClr val="0033CC"/>
                </a:solidFill>
                <a:latin typeface="Arial Narrow" pitchFamily="34" charset="0"/>
              </a:rPr>
              <a:t>“For the hearts of this people have </a:t>
            </a:r>
            <a:r>
              <a:rPr lang="en-US" sz="3200" b="1" u="sng" dirty="0" smtClean="0">
                <a:solidFill>
                  <a:srgbClr val="0033CC"/>
                </a:solidFill>
                <a:latin typeface="Arial Narrow" pitchFamily="34" charset="0"/>
              </a:rPr>
              <a:t>grown dull</a:t>
            </a:r>
            <a:r>
              <a:rPr lang="en-US" sz="3200" i="1" dirty="0" smtClean="0">
                <a:solidFill>
                  <a:srgbClr val="0033CC"/>
                </a:solidFill>
                <a:latin typeface="Arial Narrow" pitchFamily="34" charset="0"/>
              </a:rPr>
              <a:t>. Their ears are hard of hearing, and their </a:t>
            </a:r>
            <a:r>
              <a:rPr lang="en-US" sz="3200" b="1" u="sng" dirty="0" smtClean="0">
                <a:solidFill>
                  <a:srgbClr val="0033CC"/>
                </a:solidFill>
                <a:latin typeface="Arial Narrow" pitchFamily="34" charset="0"/>
              </a:rPr>
              <a:t>eyes they have closed</a:t>
            </a:r>
            <a:r>
              <a:rPr lang="en-US" sz="3200" i="1" dirty="0" smtClean="0">
                <a:solidFill>
                  <a:srgbClr val="0033CC"/>
                </a:solidFill>
                <a:latin typeface="Arial Narrow" pitchFamily="34" charset="0"/>
              </a:rPr>
              <a:t>, lest they should see with their eyes and hear with their  ears, lest they should understand with their hearts and turn, so that I should heal them.”</a:t>
            </a:r>
            <a:endParaRPr lang="en-US" sz="3200" i="1" dirty="0">
              <a:solidFill>
                <a:srgbClr val="0033CC"/>
              </a:solidFill>
              <a:latin typeface="Arial Narrow" pitchFamily="34" charset="0"/>
            </a:endParaRPr>
          </a:p>
        </p:txBody>
      </p:sp>
      <p:sp>
        <p:nvSpPr>
          <p:cNvPr id="7" name="TextBox 6"/>
          <p:cNvSpPr txBox="1"/>
          <p:nvPr/>
        </p:nvSpPr>
        <p:spPr>
          <a:xfrm>
            <a:off x="2133600" y="304800"/>
            <a:ext cx="4953000" cy="584775"/>
          </a:xfrm>
          <a:prstGeom prst="rect">
            <a:avLst/>
          </a:prstGeom>
          <a:solidFill>
            <a:schemeClr val="bg1"/>
          </a:solidFill>
          <a:ln w="38100">
            <a:solidFill>
              <a:schemeClr val="tx1"/>
            </a:solidFill>
          </a:ln>
        </p:spPr>
        <p:txBody>
          <a:bodyPr wrap="square" rtlCol="0">
            <a:spAutoFit/>
          </a:bodyPr>
          <a:lstStyle/>
          <a:p>
            <a:pPr algn="ctr"/>
            <a:r>
              <a:rPr lang="en-US" sz="3200" b="1" dirty="0" smtClean="0">
                <a:solidFill>
                  <a:srgbClr val="0033CC"/>
                </a:solidFill>
                <a:latin typeface="Arial" pitchFamily="34" charset="0"/>
                <a:cs typeface="Arial" pitchFamily="34" charset="0"/>
              </a:rPr>
              <a:t>Matthew 13:15</a:t>
            </a:r>
            <a:endParaRPr lang="en-US" sz="3200" b="1" dirty="0">
              <a:solidFill>
                <a:srgbClr val="0033CC"/>
              </a:solidFill>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 calcmode="lin" valueType="num">
                                      <p:cBhvr>
                                        <p:cTn id="7" dur="1000" fill="hold"/>
                                        <p:tgtEl>
                                          <p:spTgt spid="6">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6">
                                            <p:txEl>
                                              <p:pRg st="0" end="0"/>
                                            </p:txEl>
                                          </p:spTgt>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noChangeArrowheads="1"/>
          </p:cNvPicPr>
          <p:nvPr/>
        </p:nvPicPr>
        <p:blipFill>
          <a:blip r:embed="rId3" cstate="print"/>
          <a:srcRect/>
          <a:stretch>
            <a:fillRect/>
          </a:stretch>
        </p:blipFill>
        <p:spPr bwMode="auto">
          <a:xfrm>
            <a:off x="914400" y="990600"/>
            <a:ext cx="7467600" cy="5562600"/>
          </a:xfrm>
          <a:prstGeom prst="rect">
            <a:avLst/>
          </a:prstGeom>
          <a:noFill/>
          <a:ln w="9525">
            <a:noFill/>
            <a:miter lim="800000"/>
            <a:headEnd/>
            <a:tailEnd/>
          </a:ln>
          <a:effectLst/>
        </p:spPr>
      </p:pic>
      <p:sp>
        <p:nvSpPr>
          <p:cNvPr id="6" name="TextBox 5"/>
          <p:cNvSpPr txBox="1"/>
          <p:nvPr/>
        </p:nvSpPr>
        <p:spPr>
          <a:xfrm>
            <a:off x="1828800" y="1447800"/>
            <a:ext cx="5791200" cy="4031873"/>
          </a:xfrm>
          <a:prstGeom prst="rect">
            <a:avLst/>
          </a:prstGeom>
          <a:noFill/>
        </p:spPr>
        <p:txBody>
          <a:bodyPr wrap="square" rtlCol="0">
            <a:spAutoFit/>
          </a:bodyPr>
          <a:lstStyle/>
          <a:p>
            <a:r>
              <a:rPr lang="en-US" sz="3200" i="1" dirty="0" smtClean="0">
                <a:solidFill>
                  <a:srgbClr val="0033CC"/>
                </a:solidFill>
                <a:latin typeface="Arial Narrow" pitchFamily="34" charset="0"/>
              </a:rPr>
              <a:t>“I have fought the </a:t>
            </a:r>
            <a:r>
              <a:rPr lang="en-US" sz="3200" b="1" u="sng" dirty="0" smtClean="0">
                <a:solidFill>
                  <a:srgbClr val="0033CC"/>
                </a:solidFill>
                <a:latin typeface="Arial Narrow" pitchFamily="34" charset="0"/>
              </a:rPr>
              <a:t>good fight</a:t>
            </a:r>
            <a:r>
              <a:rPr lang="en-US" sz="3200" i="1" dirty="0" smtClean="0">
                <a:solidFill>
                  <a:srgbClr val="0033CC"/>
                </a:solidFill>
                <a:latin typeface="Arial Narrow" pitchFamily="34" charset="0"/>
              </a:rPr>
              <a:t>, I have </a:t>
            </a:r>
            <a:r>
              <a:rPr lang="en-US" sz="3200" b="1" u="sng" dirty="0" smtClean="0">
                <a:solidFill>
                  <a:srgbClr val="0033CC"/>
                </a:solidFill>
                <a:latin typeface="Arial Narrow" pitchFamily="34" charset="0"/>
              </a:rPr>
              <a:t>finished the race</a:t>
            </a:r>
            <a:r>
              <a:rPr lang="en-US" sz="3200" i="1" dirty="0" smtClean="0">
                <a:solidFill>
                  <a:srgbClr val="0033CC"/>
                </a:solidFill>
                <a:latin typeface="Arial Narrow" pitchFamily="34" charset="0"/>
              </a:rPr>
              <a:t>, I have </a:t>
            </a:r>
            <a:r>
              <a:rPr lang="en-US" sz="3200" b="1" u="sng" dirty="0" smtClean="0">
                <a:solidFill>
                  <a:srgbClr val="0033CC"/>
                </a:solidFill>
                <a:latin typeface="Arial Narrow" pitchFamily="34" charset="0"/>
              </a:rPr>
              <a:t>kept the faith</a:t>
            </a:r>
            <a:r>
              <a:rPr lang="en-US" sz="3200" i="1" dirty="0" smtClean="0">
                <a:solidFill>
                  <a:srgbClr val="0033CC"/>
                </a:solidFill>
                <a:latin typeface="Arial Narrow" pitchFamily="34" charset="0"/>
              </a:rPr>
              <a:t>. Finally, there is laid up for me the crown of righteousness, which the Lord, the righteous Judge, will give to me on that Day, and not to me only but also to all who have </a:t>
            </a:r>
            <a:r>
              <a:rPr lang="en-US" sz="3200" b="1" u="sng" dirty="0" smtClean="0">
                <a:solidFill>
                  <a:srgbClr val="0033CC"/>
                </a:solidFill>
                <a:latin typeface="Arial Narrow" pitchFamily="34" charset="0"/>
              </a:rPr>
              <a:t>loved His appearing</a:t>
            </a:r>
            <a:r>
              <a:rPr lang="en-US" sz="3200" i="1" dirty="0" smtClean="0">
                <a:solidFill>
                  <a:srgbClr val="0033CC"/>
                </a:solidFill>
                <a:latin typeface="Arial Narrow" pitchFamily="34" charset="0"/>
              </a:rPr>
              <a:t>.”</a:t>
            </a:r>
            <a:endParaRPr lang="en-US" sz="3200" i="1" dirty="0">
              <a:solidFill>
                <a:srgbClr val="0033CC"/>
              </a:solidFill>
              <a:latin typeface="Arial Narrow" pitchFamily="34" charset="0"/>
            </a:endParaRPr>
          </a:p>
        </p:txBody>
      </p:sp>
      <p:sp>
        <p:nvSpPr>
          <p:cNvPr id="7" name="TextBox 6"/>
          <p:cNvSpPr txBox="1"/>
          <p:nvPr/>
        </p:nvSpPr>
        <p:spPr>
          <a:xfrm>
            <a:off x="2133600" y="304800"/>
            <a:ext cx="4953000" cy="584775"/>
          </a:xfrm>
          <a:prstGeom prst="rect">
            <a:avLst/>
          </a:prstGeom>
          <a:solidFill>
            <a:schemeClr val="bg1"/>
          </a:solidFill>
          <a:ln w="38100">
            <a:solidFill>
              <a:schemeClr val="tx1"/>
            </a:solidFill>
          </a:ln>
        </p:spPr>
        <p:txBody>
          <a:bodyPr wrap="square" rtlCol="0">
            <a:spAutoFit/>
          </a:bodyPr>
          <a:lstStyle/>
          <a:p>
            <a:pPr algn="ctr"/>
            <a:r>
              <a:rPr lang="en-US" sz="3200" b="1" dirty="0" smtClean="0">
                <a:solidFill>
                  <a:srgbClr val="0033CC"/>
                </a:solidFill>
                <a:latin typeface="Arial" pitchFamily="34" charset="0"/>
                <a:cs typeface="Arial" pitchFamily="34" charset="0"/>
              </a:rPr>
              <a:t>2 Timothy 4:7,8</a:t>
            </a:r>
            <a:endParaRPr lang="en-US" sz="3200" b="1" dirty="0">
              <a:solidFill>
                <a:srgbClr val="0033CC"/>
              </a:solidFill>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 calcmode="lin" valueType="num">
                                      <p:cBhvr>
                                        <p:cTn id="7" dur="1000" fill="hold"/>
                                        <p:tgtEl>
                                          <p:spTgt spid="6">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6">
                                            <p:txEl>
                                              <p:pRg st="0" end="0"/>
                                            </p:txEl>
                                          </p:spTgt>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6" descr="European Style Tombstone"/>
          <p:cNvPicPr>
            <a:picLocks noChangeAspect="1" noChangeArrowheads="1"/>
          </p:cNvPicPr>
          <p:nvPr/>
        </p:nvPicPr>
        <p:blipFill>
          <a:blip r:embed="rId3" cstate="print">
            <a:clrChange>
              <a:clrFrom>
                <a:srgbClr val="FFFFFF"/>
              </a:clrFrom>
              <a:clrTo>
                <a:srgbClr val="FFFFFF">
                  <a:alpha val="0"/>
                </a:srgbClr>
              </a:clrTo>
            </a:clrChange>
          </a:blip>
          <a:srcRect l="10294"/>
          <a:stretch>
            <a:fillRect/>
          </a:stretch>
        </p:blipFill>
        <p:spPr bwMode="auto">
          <a:xfrm>
            <a:off x="0" y="228600"/>
            <a:ext cx="4114800" cy="6629400"/>
          </a:xfrm>
          <a:prstGeom prst="rect">
            <a:avLst/>
          </a:prstGeom>
          <a:noFill/>
          <a:ln w="9525">
            <a:noFill/>
            <a:miter lim="800000"/>
            <a:headEnd/>
            <a:tailEnd/>
          </a:ln>
        </p:spPr>
      </p:pic>
      <p:sp>
        <p:nvSpPr>
          <p:cNvPr id="3" name="TextBox 2"/>
          <p:cNvSpPr txBox="1"/>
          <p:nvPr/>
        </p:nvSpPr>
        <p:spPr>
          <a:xfrm>
            <a:off x="381000" y="1905000"/>
            <a:ext cx="2514600" cy="646331"/>
          </a:xfrm>
          <a:prstGeom prst="rect">
            <a:avLst/>
          </a:prstGeom>
          <a:noFill/>
        </p:spPr>
        <p:txBody>
          <a:bodyPr wrap="square" rtlCol="0">
            <a:spAutoFit/>
          </a:bodyPr>
          <a:lstStyle/>
          <a:p>
            <a:r>
              <a:rPr lang="en-US" sz="3600" b="1" dirty="0" smtClean="0">
                <a:latin typeface="Britannic Bold" pitchFamily="34" charset="0"/>
              </a:rPr>
              <a:t>Your Name</a:t>
            </a:r>
            <a:endParaRPr lang="en-US" sz="3600" b="1" dirty="0">
              <a:latin typeface="Britannic Bold" pitchFamily="34" charset="0"/>
            </a:endParaRPr>
          </a:p>
        </p:txBody>
      </p:sp>
      <p:sp>
        <p:nvSpPr>
          <p:cNvPr id="4" name="TextBox 3"/>
          <p:cNvSpPr txBox="1"/>
          <p:nvPr/>
        </p:nvSpPr>
        <p:spPr>
          <a:xfrm rot="21081592">
            <a:off x="609600" y="4724400"/>
            <a:ext cx="2667000" cy="523220"/>
          </a:xfrm>
          <a:prstGeom prst="rect">
            <a:avLst/>
          </a:prstGeom>
          <a:noFill/>
        </p:spPr>
        <p:txBody>
          <a:bodyPr wrap="square" rtlCol="0">
            <a:spAutoFit/>
          </a:bodyPr>
          <a:lstStyle/>
          <a:p>
            <a:r>
              <a:rPr lang="en-US" sz="2800" b="1" dirty="0" smtClean="0">
                <a:latin typeface="Brush Script MT" pitchFamily="66" charset="0"/>
              </a:rPr>
              <a:t>In Loving Memory</a:t>
            </a:r>
            <a:endParaRPr lang="en-US" sz="2800" b="1" dirty="0">
              <a:latin typeface="Brush Script MT" pitchFamily="66" charset="0"/>
            </a:endParaRPr>
          </a:p>
        </p:txBody>
      </p:sp>
      <p:pic>
        <p:nvPicPr>
          <p:cNvPr id="6" name="Picture 6" descr="European Style Tombstone"/>
          <p:cNvPicPr>
            <a:picLocks noChangeAspect="1" noChangeArrowheads="1"/>
          </p:cNvPicPr>
          <p:nvPr/>
        </p:nvPicPr>
        <p:blipFill>
          <a:blip r:embed="rId3" cstate="print">
            <a:clrChange>
              <a:clrFrom>
                <a:srgbClr val="FFFFFF"/>
              </a:clrFrom>
              <a:clrTo>
                <a:srgbClr val="FFFFFF">
                  <a:alpha val="0"/>
                </a:srgbClr>
              </a:clrTo>
            </a:clrChange>
          </a:blip>
          <a:srcRect l="10294"/>
          <a:stretch>
            <a:fillRect/>
          </a:stretch>
        </p:blipFill>
        <p:spPr bwMode="auto">
          <a:xfrm>
            <a:off x="0" y="228600"/>
            <a:ext cx="4114800" cy="6629400"/>
          </a:xfrm>
          <a:prstGeom prst="rect">
            <a:avLst/>
          </a:prstGeom>
          <a:noFill/>
          <a:ln w="9525">
            <a:noFill/>
            <a:miter lim="800000"/>
            <a:headEnd/>
            <a:tailEnd/>
          </a:ln>
        </p:spPr>
      </p:pic>
      <p:sp>
        <p:nvSpPr>
          <p:cNvPr id="7" name="TextBox 6"/>
          <p:cNvSpPr txBox="1"/>
          <p:nvPr/>
        </p:nvSpPr>
        <p:spPr>
          <a:xfrm>
            <a:off x="381000" y="1905000"/>
            <a:ext cx="2514600" cy="1200329"/>
          </a:xfrm>
          <a:prstGeom prst="rect">
            <a:avLst/>
          </a:prstGeom>
          <a:noFill/>
        </p:spPr>
        <p:txBody>
          <a:bodyPr wrap="square" rtlCol="0">
            <a:spAutoFit/>
          </a:bodyPr>
          <a:lstStyle/>
          <a:p>
            <a:pPr algn="ctr"/>
            <a:r>
              <a:rPr lang="en-US" sz="3600" b="1" dirty="0" smtClean="0">
                <a:solidFill>
                  <a:schemeClr val="tx2">
                    <a:lumMod val="50000"/>
                  </a:schemeClr>
                </a:solidFill>
                <a:latin typeface="Arial" pitchFamily="34" charset="0"/>
                <a:cs typeface="Arial" pitchFamily="34" charset="0"/>
              </a:rPr>
              <a:t>Your Name</a:t>
            </a:r>
            <a:endParaRPr lang="en-US" sz="3600" b="1" dirty="0">
              <a:solidFill>
                <a:schemeClr val="tx2">
                  <a:lumMod val="50000"/>
                </a:schemeClr>
              </a:solidFill>
              <a:latin typeface="Arial" pitchFamily="34" charset="0"/>
              <a:cs typeface="Arial" pitchFamily="34" charset="0"/>
            </a:endParaRPr>
          </a:p>
        </p:txBody>
      </p:sp>
      <p:sp>
        <p:nvSpPr>
          <p:cNvPr id="9" name="TextBox 8"/>
          <p:cNvSpPr txBox="1"/>
          <p:nvPr/>
        </p:nvSpPr>
        <p:spPr>
          <a:xfrm rot="21081592">
            <a:off x="285134" y="4508957"/>
            <a:ext cx="2667000" cy="954107"/>
          </a:xfrm>
          <a:prstGeom prst="rect">
            <a:avLst/>
          </a:prstGeom>
          <a:noFill/>
        </p:spPr>
        <p:txBody>
          <a:bodyPr wrap="square" rtlCol="0">
            <a:spAutoFit/>
          </a:bodyPr>
          <a:lstStyle/>
          <a:p>
            <a:pPr algn="ctr"/>
            <a:r>
              <a:rPr lang="en-US" sz="2800" b="1" dirty="0" smtClean="0">
                <a:solidFill>
                  <a:schemeClr val="tx2">
                    <a:lumMod val="50000"/>
                  </a:schemeClr>
                </a:solidFill>
                <a:latin typeface="Arial" pitchFamily="34" charset="0"/>
                <a:cs typeface="Arial" pitchFamily="34" charset="0"/>
              </a:rPr>
              <a:t>In Loving Memory</a:t>
            </a:r>
            <a:endParaRPr lang="en-US" sz="2800" b="1" dirty="0">
              <a:solidFill>
                <a:schemeClr val="tx2">
                  <a:lumMod val="50000"/>
                </a:schemeClr>
              </a:solidFill>
              <a:latin typeface="Arial" pitchFamily="34" charset="0"/>
              <a:cs typeface="Arial" pitchFamily="34" charset="0"/>
            </a:endParaRPr>
          </a:p>
        </p:txBody>
      </p:sp>
      <p:sp>
        <p:nvSpPr>
          <p:cNvPr id="10" name="Text Box 7"/>
          <p:cNvSpPr txBox="1">
            <a:spLocks noChangeArrowheads="1"/>
          </p:cNvSpPr>
          <p:nvPr/>
        </p:nvSpPr>
        <p:spPr bwMode="auto">
          <a:xfrm>
            <a:off x="3581400" y="2590800"/>
            <a:ext cx="5029200" cy="2554545"/>
          </a:xfrm>
          <a:prstGeom prst="rect">
            <a:avLst/>
          </a:prstGeom>
          <a:solidFill>
            <a:srgbClr val="FFFFFF">
              <a:alpha val="80000"/>
            </a:srgbClr>
          </a:solidFill>
          <a:ln w="9525">
            <a:solidFill>
              <a:srgbClr val="00CC99"/>
            </a:solidFill>
            <a:miter lim="800000"/>
            <a:headEnd/>
            <a:tailEnd/>
          </a:ln>
        </p:spPr>
        <p:txBody>
          <a:bodyPr>
            <a:spAutoFit/>
          </a:bodyPr>
          <a:lstStyle/>
          <a:p>
            <a:pPr algn="ctr">
              <a:spcBef>
                <a:spcPct val="50000"/>
              </a:spcBef>
            </a:pPr>
            <a:r>
              <a:rPr lang="en-US" sz="3200" b="1" dirty="0">
                <a:solidFill>
                  <a:schemeClr val="tx2">
                    <a:lumMod val="50000"/>
                  </a:schemeClr>
                </a:solidFill>
                <a:latin typeface="Arial" pitchFamily="34" charset="0"/>
                <a:cs typeface="Arial" pitchFamily="34" charset="0"/>
              </a:rPr>
              <a:t>The </a:t>
            </a:r>
            <a:r>
              <a:rPr lang="en-US" sz="3200" b="1" dirty="0">
                <a:solidFill>
                  <a:srgbClr val="0033CC"/>
                </a:solidFill>
                <a:latin typeface="Arial" pitchFamily="34" charset="0"/>
                <a:cs typeface="Arial" pitchFamily="34" charset="0"/>
              </a:rPr>
              <a:t>“</a:t>
            </a:r>
            <a:r>
              <a:rPr lang="en-US" sz="3200" b="1" u="sng" dirty="0">
                <a:solidFill>
                  <a:srgbClr val="0033CC"/>
                </a:solidFill>
                <a:latin typeface="Arial" pitchFamily="34" charset="0"/>
                <a:cs typeface="Arial" pitchFamily="34" charset="0"/>
              </a:rPr>
              <a:t>Dash of Life</a:t>
            </a:r>
            <a:r>
              <a:rPr lang="en-US" sz="3200" b="1" dirty="0">
                <a:solidFill>
                  <a:srgbClr val="0033CC"/>
                </a:solidFill>
                <a:latin typeface="Arial" pitchFamily="34" charset="0"/>
                <a:cs typeface="Arial" pitchFamily="34" charset="0"/>
              </a:rPr>
              <a:t>” </a:t>
            </a:r>
            <a:r>
              <a:rPr lang="en-US" sz="3200" b="1" dirty="0">
                <a:solidFill>
                  <a:schemeClr val="tx2">
                    <a:lumMod val="50000"/>
                  </a:schemeClr>
                </a:solidFill>
                <a:latin typeface="Arial" pitchFamily="34" charset="0"/>
                <a:cs typeface="Arial" pitchFamily="34" charset="0"/>
              </a:rPr>
              <a:t>is </a:t>
            </a:r>
            <a:r>
              <a:rPr lang="en-US" sz="3200" b="1" dirty="0" smtClean="0">
                <a:solidFill>
                  <a:schemeClr val="tx2">
                    <a:lumMod val="50000"/>
                  </a:schemeClr>
                </a:solidFill>
                <a:latin typeface="Arial" pitchFamily="34" charset="0"/>
                <a:cs typeface="Arial" pitchFamily="34" charset="0"/>
              </a:rPr>
              <a:t>the sobering </a:t>
            </a:r>
            <a:r>
              <a:rPr lang="en-US" sz="3200" b="1" dirty="0">
                <a:solidFill>
                  <a:schemeClr val="tx2">
                    <a:lumMod val="50000"/>
                  </a:schemeClr>
                </a:solidFill>
                <a:latin typeface="Arial" pitchFamily="34" charset="0"/>
                <a:cs typeface="Arial" pitchFamily="34" charset="0"/>
              </a:rPr>
              <a:t>reality of </a:t>
            </a:r>
            <a:r>
              <a:rPr lang="en-US" sz="3200" b="1" dirty="0" smtClean="0">
                <a:solidFill>
                  <a:schemeClr val="tx2">
                    <a:lumMod val="50000"/>
                  </a:schemeClr>
                </a:solidFill>
                <a:latin typeface="Arial" pitchFamily="34" charset="0"/>
                <a:cs typeface="Arial" pitchFamily="34" charset="0"/>
              </a:rPr>
              <a:t>a person’s </a:t>
            </a:r>
            <a:r>
              <a:rPr lang="en-US" sz="3200" b="1" dirty="0">
                <a:solidFill>
                  <a:schemeClr val="tx2">
                    <a:lumMod val="50000"/>
                  </a:schemeClr>
                </a:solidFill>
                <a:latin typeface="Arial" pitchFamily="34" charset="0"/>
                <a:cs typeface="Arial" pitchFamily="34" charset="0"/>
              </a:rPr>
              <a:t>life. But, there is a much greater question to consider…</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528"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 calcmode="lin" valueType="num">
                                      <p:cBhvr>
                                        <p:cTn id="7" dur="2000" fill="hold"/>
                                        <p:tgtEl>
                                          <p:spTgt spid="10"/>
                                        </p:tgtEl>
                                        <p:attrNameLst>
                                          <p:attrName>ppt_w</p:attrName>
                                        </p:attrNameLst>
                                      </p:cBhvr>
                                      <p:tavLst>
                                        <p:tav tm="0">
                                          <p:val>
                                            <p:fltVal val="0"/>
                                          </p:val>
                                        </p:tav>
                                        <p:tav tm="100000">
                                          <p:val>
                                            <p:strVal val="#ppt_w"/>
                                          </p:val>
                                        </p:tav>
                                      </p:tavLst>
                                    </p:anim>
                                    <p:anim calcmode="lin" valueType="num">
                                      <p:cBhvr>
                                        <p:cTn id="8" dur="2000" fill="hold"/>
                                        <p:tgtEl>
                                          <p:spTgt spid="10"/>
                                        </p:tgtEl>
                                        <p:attrNameLst>
                                          <p:attrName>ppt_h</p:attrName>
                                        </p:attrNameLst>
                                      </p:cBhvr>
                                      <p:tavLst>
                                        <p:tav tm="0">
                                          <p:val>
                                            <p:fltVal val="0"/>
                                          </p:val>
                                        </p:tav>
                                        <p:tav tm="100000">
                                          <p:val>
                                            <p:strVal val="#ppt_h"/>
                                          </p:val>
                                        </p:tav>
                                      </p:tavLst>
                                    </p:anim>
                                    <p:anim calcmode="lin" valueType="num">
                                      <p:cBhvr>
                                        <p:cTn id="9" dur="2000" fill="hold"/>
                                        <p:tgtEl>
                                          <p:spTgt spid="10"/>
                                        </p:tgtEl>
                                        <p:attrNameLst>
                                          <p:attrName>ppt_x</p:attrName>
                                        </p:attrNameLst>
                                      </p:cBhvr>
                                      <p:tavLst>
                                        <p:tav tm="0">
                                          <p:val>
                                            <p:fltVal val="0.5"/>
                                          </p:val>
                                        </p:tav>
                                        <p:tav tm="100000">
                                          <p:val>
                                            <p:strVal val="#ppt_x"/>
                                          </p:val>
                                        </p:tav>
                                      </p:tavLst>
                                    </p:anim>
                                    <p:anim calcmode="lin" valueType="num">
                                      <p:cBhvr>
                                        <p:cTn id="10" dur="2000" fill="hold"/>
                                        <p:tgtEl>
                                          <p:spTgt spid="10"/>
                                        </p:tgtEl>
                                        <p:attrNameLst>
                                          <p:attrName>ppt_y</p:attrName>
                                        </p:attrNameLst>
                                      </p:cBhvr>
                                      <p:tavLst>
                                        <p:tav tm="0">
                                          <p:val>
                                            <p:fltVal val="0.5"/>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descr="Newsprint"/>
          <p:cNvSpPr>
            <a:spLocks noChangeArrowheads="1"/>
          </p:cNvSpPr>
          <p:nvPr/>
        </p:nvSpPr>
        <p:spPr bwMode="auto">
          <a:xfrm>
            <a:off x="0" y="0"/>
            <a:ext cx="9144000" cy="6858000"/>
          </a:xfrm>
          <a:prstGeom prst="rect">
            <a:avLst/>
          </a:prstGeom>
          <a:blipFill dpi="0" rotWithShape="1">
            <a:blip r:embed="rId3" cstate="print"/>
            <a:srcRect/>
            <a:tile tx="0" ty="0" sx="100000" sy="100000" flip="none" algn="tl"/>
          </a:blipFill>
          <a:ln w="9525">
            <a:solidFill>
              <a:schemeClr val="tx1"/>
            </a:solidFill>
            <a:miter lim="800000"/>
            <a:headEnd/>
            <a:tailEnd/>
          </a:ln>
        </p:spPr>
        <p:txBody>
          <a:bodyPr wrap="none" anchor="ctr"/>
          <a:lstStyle/>
          <a:p>
            <a:endParaRPr lang="en-US"/>
          </a:p>
        </p:txBody>
      </p:sp>
      <p:sp>
        <p:nvSpPr>
          <p:cNvPr id="5123" name="Text Box 3"/>
          <p:cNvSpPr txBox="1">
            <a:spLocks noChangeArrowheads="1"/>
          </p:cNvSpPr>
          <p:nvPr/>
        </p:nvSpPr>
        <p:spPr bwMode="auto">
          <a:xfrm>
            <a:off x="533400" y="3124200"/>
            <a:ext cx="8077200" cy="781050"/>
          </a:xfrm>
          <a:prstGeom prst="rect">
            <a:avLst/>
          </a:prstGeom>
          <a:solidFill>
            <a:schemeClr val="tx1"/>
          </a:solidFill>
          <a:ln w="19050">
            <a:solidFill>
              <a:schemeClr val="tx1"/>
            </a:solidFill>
            <a:miter lim="800000"/>
            <a:headEnd/>
            <a:tailEnd/>
          </a:ln>
        </p:spPr>
        <p:txBody>
          <a:bodyPr>
            <a:spAutoFit/>
          </a:bodyPr>
          <a:lstStyle/>
          <a:p>
            <a:pPr algn="ctr">
              <a:spcBef>
                <a:spcPct val="50000"/>
              </a:spcBef>
            </a:pPr>
            <a:endParaRPr lang="en-US" sz="4400"/>
          </a:p>
        </p:txBody>
      </p:sp>
      <p:sp>
        <p:nvSpPr>
          <p:cNvPr id="5124" name="Rectangle 4"/>
          <p:cNvSpPr>
            <a:spLocks noChangeArrowheads="1"/>
          </p:cNvSpPr>
          <p:nvPr/>
        </p:nvSpPr>
        <p:spPr bwMode="auto">
          <a:xfrm>
            <a:off x="533400" y="3124200"/>
            <a:ext cx="533400" cy="762000"/>
          </a:xfrm>
          <a:prstGeom prst="rect">
            <a:avLst/>
          </a:prstGeom>
          <a:solidFill>
            <a:schemeClr val="bg2"/>
          </a:solidFill>
          <a:ln w="9525">
            <a:solidFill>
              <a:schemeClr val="tx1"/>
            </a:solidFill>
            <a:miter lim="800000"/>
            <a:headEnd/>
            <a:tailEnd/>
          </a:ln>
        </p:spPr>
        <p:txBody>
          <a:bodyPr wrap="none" anchor="ctr"/>
          <a:lstStyle/>
          <a:p>
            <a:endParaRPr lang="en-US"/>
          </a:p>
        </p:txBody>
      </p:sp>
      <p:sp>
        <p:nvSpPr>
          <p:cNvPr id="5125" name="Rectangle 5"/>
          <p:cNvSpPr>
            <a:spLocks noChangeArrowheads="1"/>
          </p:cNvSpPr>
          <p:nvPr/>
        </p:nvSpPr>
        <p:spPr bwMode="auto">
          <a:xfrm>
            <a:off x="1066800" y="3124200"/>
            <a:ext cx="990600" cy="762000"/>
          </a:xfrm>
          <a:prstGeom prst="rect">
            <a:avLst/>
          </a:prstGeom>
          <a:solidFill>
            <a:schemeClr val="accent2"/>
          </a:solidFill>
          <a:ln w="9525">
            <a:solidFill>
              <a:schemeClr val="tx1"/>
            </a:solidFill>
            <a:miter lim="800000"/>
            <a:headEnd/>
            <a:tailEnd/>
          </a:ln>
        </p:spPr>
        <p:txBody>
          <a:bodyPr wrap="none" anchor="ctr"/>
          <a:lstStyle/>
          <a:p>
            <a:endParaRPr lang="en-US"/>
          </a:p>
        </p:txBody>
      </p:sp>
      <p:sp>
        <p:nvSpPr>
          <p:cNvPr id="5126" name="AutoShape 6"/>
          <p:cNvSpPr>
            <a:spLocks noChangeArrowheads="1"/>
          </p:cNvSpPr>
          <p:nvPr/>
        </p:nvSpPr>
        <p:spPr bwMode="auto">
          <a:xfrm>
            <a:off x="381000" y="4495800"/>
            <a:ext cx="3124200" cy="1981200"/>
          </a:xfrm>
          <a:prstGeom prst="wedgeRectCallout">
            <a:avLst>
              <a:gd name="adj1" fmla="val -17329"/>
              <a:gd name="adj2" fmla="val -76764"/>
            </a:avLst>
          </a:prstGeom>
          <a:solidFill>
            <a:srgbClr val="FF0066"/>
          </a:solidFill>
          <a:ln w="9525">
            <a:solidFill>
              <a:schemeClr val="tx1"/>
            </a:solidFill>
            <a:miter lim="800000"/>
            <a:headEnd/>
            <a:tailEnd/>
          </a:ln>
        </p:spPr>
        <p:txBody>
          <a:bodyPr/>
          <a:lstStyle/>
          <a:p>
            <a:pPr algn="ctr"/>
            <a:r>
              <a:rPr lang="en-US" sz="2200" b="1" dirty="0" smtClean="0">
                <a:latin typeface="Arial Narrow" pitchFamily="34" charset="0"/>
              </a:rPr>
              <a:t>You went to school! </a:t>
            </a:r>
          </a:p>
          <a:p>
            <a:pPr algn="ctr"/>
            <a:r>
              <a:rPr lang="en-US" sz="2200" b="1" dirty="0" smtClean="0">
                <a:latin typeface="Arial Narrow" pitchFamily="34" charset="0"/>
              </a:rPr>
              <a:t>You went K-12 and were involved in many activities. Maybe you went on to get a degree.</a:t>
            </a:r>
            <a:endParaRPr lang="en-US" sz="2200" dirty="0">
              <a:latin typeface="Book Antiqua" pitchFamily="18" charset="0"/>
            </a:endParaRPr>
          </a:p>
        </p:txBody>
      </p:sp>
      <p:sp>
        <p:nvSpPr>
          <p:cNvPr id="5127" name="AutoShape 7"/>
          <p:cNvSpPr>
            <a:spLocks noChangeArrowheads="1"/>
          </p:cNvSpPr>
          <p:nvPr/>
        </p:nvSpPr>
        <p:spPr bwMode="auto">
          <a:xfrm>
            <a:off x="1447800" y="1828800"/>
            <a:ext cx="2971800" cy="1066800"/>
          </a:xfrm>
          <a:prstGeom prst="wedgeRectCallout">
            <a:avLst>
              <a:gd name="adj1" fmla="val 24838"/>
              <a:gd name="adj2" fmla="val 66963"/>
            </a:avLst>
          </a:prstGeom>
          <a:solidFill>
            <a:schemeClr val="accent3">
              <a:lumMod val="60000"/>
              <a:lumOff val="40000"/>
            </a:schemeClr>
          </a:solidFill>
          <a:ln w="9525">
            <a:solidFill>
              <a:schemeClr val="tx1"/>
            </a:solidFill>
            <a:miter lim="800000"/>
            <a:headEnd/>
            <a:tailEnd/>
          </a:ln>
        </p:spPr>
        <p:txBody>
          <a:bodyPr/>
          <a:lstStyle/>
          <a:p>
            <a:pPr algn="ctr"/>
            <a:r>
              <a:rPr lang="en-US" sz="2400" b="1" dirty="0" smtClean="0">
                <a:latin typeface="Arial Narrow" pitchFamily="34" charset="0"/>
              </a:rPr>
              <a:t>You met and married:</a:t>
            </a:r>
          </a:p>
          <a:p>
            <a:pPr algn="ctr"/>
            <a:r>
              <a:rPr lang="en-US" sz="2400" b="1" dirty="0" smtClean="0">
                <a:latin typeface="Arial Narrow" pitchFamily="34" charset="0"/>
              </a:rPr>
              <a:t>Mr./Miss Right.</a:t>
            </a:r>
            <a:endParaRPr lang="en-US" sz="2400" b="1" dirty="0">
              <a:latin typeface="Arial Narrow" pitchFamily="34" charset="0"/>
            </a:endParaRPr>
          </a:p>
        </p:txBody>
      </p:sp>
      <p:sp>
        <p:nvSpPr>
          <p:cNvPr id="5128" name="Rectangle 8"/>
          <p:cNvSpPr>
            <a:spLocks noChangeArrowheads="1"/>
          </p:cNvSpPr>
          <p:nvPr/>
        </p:nvSpPr>
        <p:spPr bwMode="auto">
          <a:xfrm>
            <a:off x="3200400" y="3124200"/>
            <a:ext cx="1143000" cy="762000"/>
          </a:xfrm>
          <a:prstGeom prst="rect">
            <a:avLst/>
          </a:prstGeom>
          <a:solidFill>
            <a:srgbClr val="FFFF99"/>
          </a:solidFill>
          <a:ln w="9525">
            <a:solidFill>
              <a:schemeClr val="tx1"/>
            </a:solidFill>
            <a:miter lim="800000"/>
            <a:headEnd/>
            <a:tailEnd/>
          </a:ln>
        </p:spPr>
        <p:txBody>
          <a:bodyPr wrap="none" anchor="ctr"/>
          <a:lstStyle/>
          <a:p>
            <a:endParaRPr lang="en-US"/>
          </a:p>
        </p:txBody>
      </p:sp>
      <p:sp>
        <p:nvSpPr>
          <p:cNvPr id="5129" name="AutoShape 9"/>
          <p:cNvSpPr>
            <a:spLocks noChangeArrowheads="1"/>
          </p:cNvSpPr>
          <p:nvPr/>
        </p:nvSpPr>
        <p:spPr bwMode="auto">
          <a:xfrm>
            <a:off x="228600" y="152400"/>
            <a:ext cx="2514600" cy="1600200"/>
          </a:xfrm>
          <a:prstGeom prst="wedgeRectCallout">
            <a:avLst>
              <a:gd name="adj1" fmla="val -30995"/>
              <a:gd name="adj2" fmla="val 129662"/>
            </a:avLst>
          </a:prstGeom>
          <a:solidFill>
            <a:srgbClr val="DDDDDD"/>
          </a:solidFill>
          <a:ln w="9525">
            <a:solidFill>
              <a:schemeClr val="tx1"/>
            </a:solidFill>
            <a:miter lim="800000"/>
            <a:headEnd/>
            <a:tailEnd/>
          </a:ln>
        </p:spPr>
        <p:txBody>
          <a:bodyPr/>
          <a:lstStyle/>
          <a:p>
            <a:pPr algn="ctr"/>
            <a:r>
              <a:rPr lang="en-US" sz="2000" b="1" dirty="0" smtClean="0">
                <a:latin typeface="Arial Narrow" pitchFamily="34" charset="0"/>
              </a:rPr>
              <a:t>You were born. </a:t>
            </a:r>
          </a:p>
          <a:p>
            <a:pPr algn="ctr"/>
            <a:r>
              <a:rPr lang="en-US" sz="2000" b="1" dirty="0" smtClean="0">
                <a:latin typeface="Arial Narrow" pitchFamily="34" charset="0"/>
              </a:rPr>
              <a:t>____-____-____</a:t>
            </a:r>
          </a:p>
          <a:p>
            <a:pPr algn="ctr"/>
            <a:r>
              <a:rPr lang="en-US" sz="2000" b="1" dirty="0" smtClean="0">
                <a:latin typeface="Arial Narrow" pitchFamily="34" charset="0"/>
              </a:rPr>
              <a:t>Lived a carefree, innocent life.</a:t>
            </a:r>
            <a:endParaRPr lang="en-US" sz="2000" b="1" dirty="0">
              <a:latin typeface="Arial Narrow" pitchFamily="34" charset="0"/>
            </a:endParaRPr>
          </a:p>
        </p:txBody>
      </p:sp>
      <p:sp>
        <p:nvSpPr>
          <p:cNvPr id="5130" name="AutoShape 10"/>
          <p:cNvSpPr>
            <a:spLocks noChangeArrowheads="1"/>
          </p:cNvSpPr>
          <p:nvPr/>
        </p:nvSpPr>
        <p:spPr bwMode="auto">
          <a:xfrm>
            <a:off x="6477000" y="4495800"/>
            <a:ext cx="2362200" cy="1981200"/>
          </a:xfrm>
          <a:prstGeom prst="wedgeRectCallout">
            <a:avLst>
              <a:gd name="adj1" fmla="val 22917"/>
              <a:gd name="adj2" fmla="val -75162"/>
            </a:avLst>
          </a:prstGeom>
          <a:solidFill>
            <a:srgbClr val="00B0F0"/>
          </a:solidFill>
          <a:ln w="9525">
            <a:solidFill>
              <a:schemeClr val="tx1"/>
            </a:solidFill>
            <a:miter lim="800000"/>
            <a:headEnd/>
            <a:tailEnd/>
          </a:ln>
        </p:spPr>
        <p:txBody>
          <a:bodyPr/>
          <a:lstStyle/>
          <a:p>
            <a:pPr algn="ctr"/>
            <a:r>
              <a:rPr lang="en-US" sz="2100" b="1" dirty="0" smtClean="0">
                <a:latin typeface="Arial Narrow" pitchFamily="34" charset="0"/>
              </a:rPr>
              <a:t>You retired,</a:t>
            </a:r>
          </a:p>
          <a:p>
            <a:pPr algn="ctr"/>
            <a:r>
              <a:rPr lang="en-US" sz="2100" b="1" dirty="0" smtClean="0">
                <a:latin typeface="Arial Narrow" pitchFamily="34" charset="0"/>
              </a:rPr>
              <a:t>  enjoying (holding on) to the last few years, months, days.</a:t>
            </a:r>
            <a:br>
              <a:rPr lang="en-US" sz="2100" b="1" dirty="0" smtClean="0">
                <a:latin typeface="Arial Narrow" pitchFamily="34" charset="0"/>
              </a:rPr>
            </a:br>
            <a:r>
              <a:rPr lang="en-US" sz="2100" b="1" dirty="0" smtClean="0">
                <a:latin typeface="Arial Narrow" pitchFamily="34" charset="0"/>
              </a:rPr>
              <a:t> </a:t>
            </a:r>
            <a:r>
              <a:rPr lang="en-US" sz="2100" dirty="0" smtClean="0">
                <a:latin typeface="Arial Narrow" pitchFamily="34" charset="0"/>
              </a:rPr>
              <a:t>____-____ -____ </a:t>
            </a:r>
            <a:endParaRPr lang="en-US" sz="2100" dirty="0">
              <a:latin typeface="Arial Narrow" pitchFamily="34" charset="0"/>
            </a:endParaRPr>
          </a:p>
        </p:txBody>
      </p:sp>
      <p:sp>
        <p:nvSpPr>
          <p:cNvPr id="5131" name="Rectangle 11"/>
          <p:cNvSpPr>
            <a:spLocks noChangeArrowheads="1"/>
          </p:cNvSpPr>
          <p:nvPr/>
        </p:nvSpPr>
        <p:spPr bwMode="auto">
          <a:xfrm>
            <a:off x="4343400" y="3124200"/>
            <a:ext cx="1143000" cy="762000"/>
          </a:xfrm>
          <a:prstGeom prst="rect">
            <a:avLst/>
          </a:prstGeom>
          <a:solidFill>
            <a:srgbClr val="99FFCC"/>
          </a:solidFill>
          <a:ln w="9525">
            <a:solidFill>
              <a:schemeClr val="tx1"/>
            </a:solidFill>
            <a:miter lim="800000"/>
            <a:headEnd/>
            <a:tailEnd/>
          </a:ln>
        </p:spPr>
        <p:txBody>
          <a:bodyPr wrap="none" anchor="ctr"/>
          <a:lstStyle/>
          <a:p>
            <a:pPr algn="ctr"/>
            <a:endParaRPr lang="en-US">
              <a:solidFill>
                <a:schemeClr val="bg1"/>
              </a:solidFill>
            </a:endParaRPr>
          </a:p>
        </p:txBody>
      </p:sp>
      <p:sp>
        <p:nvSpPr>
          <p:cNvPr id="5132" name="AutoShape 12"/>
          <p:cNvSpPr>
            <a:spLocks noChangeArrowheads="1"/>
          </p:cNvSpPr>
          <p:nvPr/>
        </p:nvSpPr>
        <p:spPr bwMode="auto">
          <a:xfrm>
            <a:off x="2895600" y="152400"/>
            <a:ext cx="2971800" cy="1600200"/>
          </a:xfrm>
          <a:prstGeom prst="wedgeRectCallout">
            <a:avLst>
              <a:gd name="adj1" fmla="val 12713"/>
              <a:gd name="adj2" fmla="val 131546"/>
            </a:avLst>
          </a:prstGeom>
          <a:solidFill>
            <a:srgbClr val="FFC000"/>
          </a:solidFill>
          <a:ln w="9525">
            <a:solidFill>
              <a:schemeClr val="tx1"/>
            </a:solidFill>
            <a:miter lim="800000"/>
            <a:headEnd/>
            <a:tailEnd/>
          </a:ln>
        </p:spPr>
        <p:txBody>
          <a:bodyPr/>
          <a:lstStyle/>
          <a:p>
            <a:pPr algn="ctr"/>
            <a:r>
              <a:rPr lang="en-US" sz="2000" b="1" dirty="0" smtClean="0">
                <a:latin typeface="Arial Narrow" pitchFamily="34" charset="0"/>
              </a:rPr>
              <a:t>You had ___children:</a:t>
            </a:r>
          </a:p>
          <a:p>
            <a:pPr algn="ctr"/>
            <a:r>
              <a:rPr lang="en-US" sz="2000" b="1" dirty="0" smtClean="0">
                <a:latin typeface="Arial Narrow" pitchFamily="34" charset="0"/>
              </a:rPr>
              <a:t>You never understood your parents’ love until you had your own children.</a:t>
            </a:r>
            <a:endParaRPr lang="en-US" sz="2000" b="1" dirty="0">
              <a:latin typeface="Arial Narrow" pitchFamily="34" charset="0"/>
            </a:endParaRPr>
          </a:p>
        </p:txBody>
      </p:sp>
      <p:sp>
        <p:nvSpPr>
          <p:cNvPr id="5133" name="Rectangle 13"/>
          <p:cNvSpPr>
            <a:spLocks noChangeArrowheads="1"/>
          </p:cNvSpPr>
          <p:nvPr/>
        </p:nvSpPr>
        <p:spPr bwMode="auto">
          <a:xfrm>
            <a:off x="2057400" y="3124200"/>
            <a:ext cx="1143000" cy="762000"/>
          </a:xfrm>
          <a:prstGeom prst="rect">
            <a:avLst/>
          </a:prstGeom>
          <a:solidFill>
            <a:schemeClr val="folHlink"/>
          </a:solidFill>
          <a:ln w="9525">
            <a:solidFill>
              <a:schemeClr val="tx1"/>
            </a:solidFill>
            <a:miter lim="800000"/>
            <a:headEnd/>
            <a:tailEnd/>
          </a:ln>
        </p:spPr>
        <p:txBody>
          <a:bodyPr wrap="none" anchor="ctr"/>
          <a:lstStyle/>
          <a:p>
            <a:pPr algn="ctr"/>
            <a:endParaRPr lang="en-US">
              <a:solidFill>
                <a:schemeClr val="bg1"/>
              </a:solidFill>
            </a:endParaRPr>
          </a:p>
        </p:txBody>
      </p:sp>
      <p:sp>
        <p:nvSpPr>
          <p:cNvPr id="5134" name="AutoShape 14"/>
          <p:cNvSpPr>
            <a:spLocks noChangeArrowheads="1"/>
          </p:cNvSpPr>
          <p:nvPr/>
        </p:nvSpPr>
        <p:spPr bwMode="auto">
          <a:xfrm>
            <a:off x="3581400" y="4495800"/>
            <a:ext cx="2819400" cy="1981200"/>
          </a:xfrm>
          <a:prstGeom prst="wedgeRectCallout">
            <a:avLst>
              <a:gd name="adj1" fmla="val -75676"/>
              <a:gd name="adj2" fmla="val -76843"/>
            </a:avLst>
          </a:prstGeom>
          <a:solidFill>
            <a:schemeClr val="accent1">
              <a:lumMod val="60000"/>
              <a:lumOff val="40000"/>
            </a:schemeClr>
          </a:solidFill>
          <a:ln w="9525">
            <a:solidFill>
              <a:schemeClr val="tx1"/>
            </a:solidFill>
            <a:miter lim="800000"/>
            <a:headEnd/>
            <a:tailEnd/>
          </a:ln>
        </p:spPr>
        <p:txBody>
          <a:bodyPr/>
          <a:lstStyle/>
          <a:p>
            <a:pPr algn="ctr"/>
            <a:r>
              <a:rPr lang="en-US" sz="2400" b="1" dirty="0" smtClean="0">
                <a:latin typeface="Arial Narrow" pitchFamily="34" charset="0"/>
              </a:rPr>
              <a:t>You went to work,</a:t>
            </a:r>
          </a:p>
          <a:p>
            <a:pPr algn="ctr"/>
            <a:r>
              <a:rPr lang="en-US" sz="2400" b="1" dirty="0" smtClean="0">
                <a:latin typeface="Arial Narrow" pitchFamily="34" charset="0"/>
              </a:rPr>
              <a:t>bought your first car, rented your first apartment, cooked your first meal. </a:t>
            </a:r>
            <a:endParaRPr lang="en-US" sz="2400" b="1" dirty="0">
              <a:latin typeface="Arial Narrow" pitchFamily="34" charset="0"/>
            </a:endParaRPr>
          </a:p>
        </p:txBody>
      </p:sp>
      <p:sp>
        <p:nvSpPr>
          <p:cNvPr id="5135" name="Rectangle 15"/>
          <p:cNvSpPr>
            <a:spLocks noChangeArrowheads="1"/>
          </p:cNvSpPr>
          <p:nvPr/>
        </p:nvSpPr>
        <p:spPr bwMode="auto">
          <a:xfrm>
            <a:off x="5410200" y="3124200"/>
            <a:ext cx="2667000" cy="762000"/>
          </a:xfrm>
          <a:prstGeom prst="rect">
            <a:avLst/>
          </a:prstGeom>
          <a:solidFill>
            <a:schemeClr val="hlink"/>
          </a:solidFill>
          <a:ln w="9525">
            <a:solidFill>
              <a:schemeClr val="tx1"/>
            </a:solidFill>
            <a:miter lim="800000"/>
            <a:headEnd/>
            <a:tailEnd/>
          </a:ln>
        </p:spPr>
        <p:txBody>
          <a:bodyPr wrap="none" anchor="ctr"/>
          <a:lstStyle/>
          <a:p>
            <a:pPr algn="ctr"/>
            <a:endParaRPr lang="en-US">
              <a:solidFill>
                <a:schemeClr val="bg1"/>
              </a:solidFill>
            </a:endParaRPr>
          </a:p>
        </p:txBody>
      </p:sp>
      <p:sp>
        <p:nvSpPr>
          <p:cNvPr id="5136" name="Rectangle 18"/>
          <p:cNvSpPr>
            <a:spLocks noChangeArrowheads="1"/>
          </p:cNvSpPr>
          <p:nvPr/>
        </p:nvSpPr>
        <p:spPr bwMode="auto">
          <a:xfrm>
            <a:off x="3124200" y="3733800"/>
            <a:ext cx="4953000" cy="76200"/>
          </a:xfrm>
          <a:prstGeom prst="rect">
            <a:avLst/>
          </a:prstGeom>
          <a:solidFill>
            <a:schemeClr val="folHlink"/>
          </a:solidFill>
          <a:ln w="9525">
            <a:noFill/>
            <a:miter lim="800000"/>
            <a:headEnd/>
            <a:tailEnd/>
          </a:ln>
        </p:spPr>
        <p:txBody>
          <a:bodyPr wrap="none" anchor="ctr"/>
          <a:lstStyle/>
          <a:p>
            <a:endParaRPr lang="en-US"/>
          </a:p>
        </p:txBody>
      </p:sp>
      <p:sp>
        <p:nvSpPr>
          <p:cNvPr id="5137" name="Rectangle 21"/>
          <p:cNvSpPr>
            <a:spLocks noChangeArrowheads="1"/>
          </p:cNvSpPr>
          <p:nvPr/>
        </p:nvSpPr>
        <p:spPr bwMode="auto">
          <a:xfrm>
            <a:off x="8077200" y="3124200"/>
            <a:ext cx="533400" cy="762000"/>
          </a:xfrm>
          <a:prstGeom prst="rect">
            <a:avLst/>
          </a:prstGeom>
          <a:solidFill>
            <a:schemeClr val="bg2"/>
          </a:solidFill>
          <a:ln w="9525">
            <a:solidFill>
              <a:schemeClr val="tx1"/>
            </a:solidFill>
            <a:miter lim="800000"/>
            <a:headEnd/>
            <a:tailEnd/>
          </a:ln>
        </p:spPr>
        <p:txBody>
          <a:bodyPr wrap="none" anchor="ctr"/>
          <a:lstStyle/>
          <a:p>
            <a:endParaRPr lang="en-US"/>
          </a:p>
        </p:txBody>
      </p:sp>
      <p:sp>
        <p:nvSpPr>
          <p:cNvPr id="5138" name="AutoShape 22"/>
          <p:cNvSpPr>
            <a:spLocks noChangeArrowheads="1"/>
          </p:cNvSpPr>
          <p:nvPr/>
        </p:nvSpPr>
        <p:spPr bwMode="auto">
          <a:xfrm>
            <a:off x="5943600" y="152400"/>
            <a:ext cx="2895600" cy="1981200"/>
          </a:xfrm>
          <a:prstGeom prst="wedgeRectCallout">
            <a:avLst>
              <a:gd name="adj1" fmla="val -23574"/>
              <a:gd name="adj2" fmla="val 94870"/>
            </a:avLst>
          </a:prstGeom>
          <a:solidFill>
            <a:srgbClr val="FFFF99"/>
          </a:solidFill>
          <a:ln w="9525">
            <a:solidFill>
              <a:schemeClr val="tx1"/>
            </a:solidFill>
            <a:miter lim="800000"/>
            <a:headEnd/>
            <a:tailEnd/>
          </a:ln>
        </p:spPr>
        <p:txBody>
          <a:bodyPr/>
          <a:lstStyle/>
          <a:p>
            <a:pPr algn="ctr"/>
            <a:r>
              <a:rPr lang="en-US" sz="2400" b="1" dirty="0" smtClean="0">
                <a:latin typeface="Arial Narrow" pitchFamily="34" charset="0"/>
              </a:rPr>
              <a:t>You lived, loved, labored, and laughed, through the good and bad times.</a:t>
            </a:r>
            <a:endParaRPr lang="en-US" sz="2400" b="1" dirty="0">
              <a:latin typeface="Arial Narrow" pitchFamily="34" charset="0"/>
            </a:endParaRPr>
          </a:p>
        </p:txBody>
      </p:sp>
      <p:sp>
        <p:nvSpPr>
          <p:cNvPr id="11288" name="AutoShape 24"/>
          <p:cNvSpPr>
            <a:spLocks noChangeArrowheads="1"/>
          </p:cNvSpPr>
          <p:nvPr/>
        </p:nvSpPr>
        <p:spPr bwMode="auto">
          <a:xfrm>
            <a:off x="228600" y="152400"/>
            <a:ext cx="2514600" cy="1600200"/>
          </a:xfrm>
          <a:prstGeom prst="wedgeRectCallout">
            <a:avLst>
              <a:gd name="adj1" fmla="val -20708"/>
              <a:gd name="adj2" fmla="val 129662"/>
            </a:avLst>
          </a:prstGeom>
          <a:solidFill>
            <a:schemeClr val="bg2"/>
          </a:solidFill>
          <a:ln w="9525">
            <a:solidFill>
              <a:schemeClr val="tx1"/>
            </a:solidFill>
            <a:miter lim="800000"/>
            <a:headEnd/>
            <a:tailEnd/>
          </a:ln>
        </p:spPr>
        <p:txBody>
          <a:bodyPr/>
          <a:lstStyle/>
          <a:p>
            <a:pPr algn="ctr"/>
            <a:r>
              <a:rPr lang="en-US" sz="2200" b="1" dirty="0" smtClean="0">
                <a:latin typeface="Arial Narrow" pitchFamily="34" charset="0"/>
              </a:rPr>
              <a:t>You were born innocent before God.</a:t>
            </a:r>
            <a:r>
              <a:rPr lang="en-US" sz="2000" b="1" dirty="0" smtClean="0">
                <a:latin typeface="Arial Narrow" pitchFamily="34" charset="0"/>
              </a:rPr>
              <a:t> ____-____-____</a:t>
            </a:r>
          </a:p>
          <a:p>
            <a:pPr algn="ctr"/>
            <a:r>
              <a:rPr lang="en-US" sz="2000" b="1" i="1" dirty="0" smtClean="0">
                <a:solidFill>
                  <a:srgbClr val="FF0066"/>
                </a:solidFill>
                <a:latin typeface="Arial Narrow" pitchFamily="34" charset="0"/>
              </a:rPr>
              <a:t>(Romans 9:11)</a:t>
            </a:r>
            <a:br>
              <a:rPr lang="en-US" sz="2000" b="1" i="1" dirty="0" smtClean="0">
                <a:solidFill>
                  <a:srgbClr val="FF0066"/>
                </a:solidFill>
                <a:latin typeface="Arial Narrow" pitchFamily="34" charset="0"/>
              </a:rPr>
            </a:br>
            <a:r>
              <a:rPr lang="en-US" sz="2000" b="1" i="1" dirty="0" smtClean="0">
                <a:solidFill>
                  <a:srgbClr val="FF0066"/>
                </a:solidFill>
                <a:latin typeface="Arial Narrow" pitchFamily="34" charset="0"/>
              </a:rPr>
              <a:t>(Matthew 18:1-4)</a:t>
            </a:r>
            <a:endParaRPr lang="en-US" sz="2000" i="1" dirty="0">
              <a:solidFill>
                <a:srgbClr val="FF0000"/>
              </a:solidFill>
              <a:latin typeface="Book Antiqua" pitchFamily="18" charset="0"/>
            </a:endParaRPr>
          </a:p>
        </p:txBody>
      </p:sp>
      <p:sp>
        <p:nvSpPr>
          <p:cNvPr id="5140" name="Rectangle 20"/>
          <p:cNvSpPr>
            <a:spLocks noChangeArrowheads="1"/>
          </p:cNvSpPr>
          <p:nvPr/>
        </p:nvSpPr>
        <p:spPr bwMode="auto">
          <a:xfrm>
            <a:off x="8001000" y="3505200"/>
            <a:ext cx="609600" cy="76200"/>
          </a:xfrm>
          <a:prstGeom prst="rect">
            <a:avLst/>
          </a:prstGeom>
          <a:solidFill>
            <a:schemeClr val="hlink"/>
          </a:solidFill>
          <a:ln w="9525">
            <a:noFill/>
            <a:miter lim="800000"/>
            <a:headEnd/>
            <a:tailEnd/>
          </a:ln>
        </p:spPr>
        <p:txBody>
          <a:bodyPr wrap="none" anchor="ctr"/>
          <a:lstStyle/>
          <a:p>
            <a:endParaRPr lang="en-US"/>
          </a:p>
        </p:txBody>
      </p:sp>
      <p:sp>
        <p:nvSpPr>
          <p:cNvPr id="5141" name="Rectangle 16"/>
          <p:cNvSpPr>
            <a:spLocks noChangeArrowheads="1"/>
          </p:cNvSpPr>
          <p:nvPr/>
        </p:nvSpPr>
        <p:spPr bwMode="auto">
          <a:xfrm>
            <a:off x="5334000" y="3581400"/>
            <a:ext cx="3276600" cy="76200"/>
          </a:xfrm>
          <a:prstGeom prst="rect">
            <a:avLst/>
          </a:prstGeom>
          <a:solidFill>
            <a:srgbClr val="99FFCC"/>
          </a:solidFill>
          <a:ln w="9525">
            <a:noFill/>
            <a:miter lim="800000"/>
            <a:headEnd/>
            <a:tailEnd/>
          </a:ln>
        </p:spPr>
        <p:txBody>
          <a:bodyPr wrap="none" anchor="ctr"/>
          <a:lstStyle/>
          <a:p>
            <a:endParaRPr lang="en-US"/>
          </a:p>
        </p:txBody>
      </p:sp>
      <p:sp>
        <p:nvSpPr>
          <p:cNvPr id="5142" name="Rectangle 17"/>
          <p:cNvSpPr>
            <a:spLocks noChangeArrowheads="1"/>
          </p:cNvSpPr>
          <p:nvPr/>
        </p:nvSpPr>
        <p:spPr bwMode="auto">
          <a:xfrm>
            <a:off x="4267200" y="3657600"/>
            <a:ext cx="4343400" cy="76200"/>
          </a:xfrm>
          <a:prstGeom prst="rect">
            <a:avLst/>
          </a:prstGeom>
          <a:solidFill>
            <a:srgbClr val="FFFF99"/>
          </a:solidFill>
          <a:ln w="9525">
            <a:noFill/>
            <a:miter lim="800000"/>
            <a:headEnd/>
            <a:tailEnd/>
          </a:ln>
        </p:spPr>
        <p:txBody>
          <a:bodyPr wrap="none" anchor="ctr"/>
          <a:lstStyle/>
          <a:p>
            <a:endParaRPr lang="en-US"/>
          </a:p>
        </p:txBody>
      </p:sp>
      <p:sp>
        <p:nvSpPr>
          <p:cNvPr id="5143" name="Rectangle 19"/>
          <p:cNvSpPr>
            <a:spLocks noChangeArrowheads="1"/>
          </p:cNvSpPr>
          <p:nvPr/>
        </p:nvSpPr>
        <p:spPr bwMode="auto">
          <a:xfrm>
            <a:off x="1905000" y="3810000"/>
            <a:ext cx="6705600" cy="76200"/>
          </a:xfrm>
          <a:prstGeom prst="rect">
            <a:avLst/>
          </a:prstGeom>
          <a:solidFill>
            <a:schemeClr val="accent2"/>
          </a:solidFill>
          <a:ln w="9525">
            <a:noFill/>
            <a:miter lim="800000"/>
            <a:headEnd/>
            <a:tailEnd/>
          </a:ln>
        </p:spPr>
        <p:txBody>
          <a:bodyPr wrap="none" anchor="ctr"/>
          <a:lstStyle/>
          <a:p>
            <a:endParaRPr lang="en-US"/>
          </a:p>
        </p:txBody>
      </p:sp>
      <p:sp>
        <p:nvSpPr>
          <p:cNvPr id="26" name="TextBox 25"/>
          <p:cNvSpPr txBox="1"/>
          <p:nvPr/>
        </p:nvSpPr>
        <p:spPr>
          <a:xfrm>
            <a:off x="533400" y="3055203"/>
            <a:ext cx="8077200" cy="830997"/>
          </a:xfrm>
          <a:prstGeom prst="rect">
            <a:avLst/>
          </a:prstGeom>
          <a:solidFill>
            <a:schemeClr val="bg1"/>
          </a:solidFill>
          <a:ln>
            <a:solidFill>
              <a:schemeClr val="tx1"/>
            </a:solidFill>
          </a:ln>
        </p:spPr>
        <p:txBody>
          <a:bodyPr wrap="square" rtlCol="0">
            <a:spAutoFit/>
          </a:bodyPr>
          <a:lstStyle/>
          <a:p>
            <a:pPr algn="ctr"/>
            <a:r>
              <a:rPr lang="en-US" sz="4800" b="1" dirty="0" smtClean="0">
                <a:latin typeface="Brush Script MT" pitchFamily="66" charset="0"/>
              </a:rPr>
              <a:t>During Your Life, Where was God?</a:t>
            </a:r>
            <a:endParaRPr lang="en-US" sz="4800" b="1" dirty="0">
              <a:latin typeface="Brush Script MT" pitchFamily="66" charset="0"/>
            </a:endParaRPr>
          </a:p>
        </p:txBody>
      </p:sp>
      <p:sp>
        <p:nvSpPr>
          <p:cNvPr id="25" name="AutoShape 20"/>
          <p:cNvSpPr>
            <a:spLocks noChangeArrowheads="1"/>
          </p:cNvSpPr>
          <p:nvPr/>
        </p:nvSpPr>
        <p:spPr bwMode="auto">
          <a:xfrm>
            <a:off x="685800" y="4495800"/>
            <a:ext cx="2514600" cy="1600200"/>
          </a:xfrm>
          <a:prstGeom prst="wedgeRectCallout">
            <a:avLst>
              <a:gd name="adj1" fmla="val -20204"/>
              <a:gd name="adj2" fmla="val -96431"/>
            </a:avLst>
          </a:prstGeom>
          <a:solidFill>
            <a:schemeClr val="tx1"/>
          </a:solidFill>
          <a:ln w="28575">
            <a:solidFill>
              <a:schemeClr val="bg1"/>
            </a:solidFill>
            <a:miter lim="800000"/>
            <a:headEnd/>
            <a:tailEnd/>
          </a:ln>
        </p:spPr>
        <p:txBody>
          <a:bodyPr/>
          <a:lstStyle/>
          <a:p>
            <a:pPr algn="ctr"/>
            <a:r>
              <a:rPr lang="en-US" sz="2000" b="1" dirty="0" smtClean="0">
                <a:solidFill>
                  <a:schemeClr val="bg1"/>
                </a:solidFill>
                <a:latin typeface="Arial Narrow" pitchFamily="34" charset="0"/>
              </a:rPr>
              <a:t>You separated yourself from God</a:t>
            </a:r>
          </a:p>
          <a:p>
            <a:pPr algn="ctr"/>
            <a:r>
              <a:rPr lang="en-US" sz="2000" b="1" i="1" dirty="0" smtClean="0">
                <a:solidFill>
                  <a:srgbClr val="FF0066"/>
                </a:solidFill>
                <a:latin typeface="Arial Narrow" pitchFamily="34" charset="0"/>
              </a:rPr>
              <a:t>(Isaiah 59:1-2)</a:t>
            </a:r>
          </a:p>
          <a:p>
            <a:pPr algn="ctr"/>
            <a:r>
              <a:rPr lang="en-US" sz="2000" b="1" i="1" dirty="0" smtClean="0">
                <a:solidFill>
                  <a:srgbClr val="FF0066"/>
                </a:solidFill>
                <a:latin typeface="Arial Narrow" pitchFamily="34" charset="0"/>
              </a:rPr>
              <a:t>(James 1:13-14)</a:t>
            </a:r>
          </a:p>
          <a:p>
            <a:pPr algn="ctr"/>
            <a:r>
              <a:rPr lang="en-US" sz="2000" b="1" i="1" dirty="0" smtClean="0">
                <a:solidFill>
                  <a:srgbClr val="FF0066"/>
                </a:solidFill>
                <a:latin typeface="Arial Narrow" pitchFamily="34" charset="0"/>
              </a:rPr>
              <a:t>(Romans 3:23)</a:t>
            </a:r>
            <a:endParaRPr lang="en-US" sz="2000" b="1" i="1" dirty="0">
              <a:solidFill>
                <a:srgbClr val="FF0000"/>
              </a:solidFill>
              <a:latin typeface="Book Antiqua" pitchFamily="18" charset="0"/>
            </a:endParaRPr>
          </a:p>
        </p:txBody>
      </p:sp>
      <p:sp>
        <p:nvSpPr>
          <p:cNvPr id="27" name="AutoShape 21"/>
          <p:cNvSpPr>
            <a:spLocks noChangeArrowheads="1"/>
          </p:cNvSpPr>
          <p:nvPr/>
        </p:nvSpPr>
        <p:spPr bwMode="auto">
          <a:xfrm>
            <a:off x="3733800" y="4648200"/>
            <a:ext cx="2514600" cy="1676400"/>
          </a:xfrm>
          <a:prstGeom prst="wedgeRectCallout">
            <a:avLst>
              <a:gd name="adj1" fmla="val -72602"/>
              <a:gd name="adj2" fmla="val -91384"/>
            </a:avLst>
          </a:prstGeom>
          <a:solidFill>
            <a:schemeClr val="folHlink"/>
          </a:solidFill>
          <a:ln w="9525">
            <a:solidFill>
              <a:schemeClr val="tx1"/>
            </a:solidFill>
            <a:miter lim="800000"/>
            <a:headEnd/>
            <a:tailEnd/>
          </a:ln>
        </p:spPr>
        <p:txBody>
          <a:bodyPr/>
          <a:lstStyle/>
          <a:p>
            <a:pPr algn="ctr"/>
            <a:r>
              <a:rPr lang="en-US" sz="2000" b="1" dirty="0" smtClean="0">
                <a:solidFill>
                  <a:schemeClr val="bg1"/>
                </a:solidFill>
                <a:latin typeface="Arial Narrow" pitchFamily="34" charset="0"/>
                <a:cs typeface="Arial" pitchFamily="34" charset="0"/>
              </a:rPr>
              <a:t>Where was God when you went out on your own?</a:t>
            </a:r>
          </a:p>
          <a:p>
            <a:pPr algn="ctr"/>
            <a:r>
              <a:rPr lang="en-US" sz="2000" b="1" i="1" dirty="0" smtClean="0">
                <a:solidFill>
                  <a:srgbClr val="FFFF99"/>
                </a:solidFill>
                <a:latin typeface="Arial Narrow" pitchFamily="34" charset="0"/>
                <a:cs typeface="Arial" pitchFamily="34" charset="0"/>
              </a:rPr>
              <a:t>(Luke 15:13)</a:t>
            </a:r>
          </a:p>
          <a:p>
            <a:pPr algn="ctr"/>
            <a:r>
              <a:rPr lang="en-US" sz="2000" b="1" i="1" dirty="0" smtClean="0">
                <a:solidFill>
                  <a:srgbClr val="FFFF99"/>
                </a:solidFill>
                <a:latin typeface="Arial Narrow" pitchFamily="34" charset="0"/>
                <a:cs typeface="Arial" pitchFamily="34" charset="0"/>
              </a:rPr>
              <a:t>(Proverbs 1:29-33)</a:t>
            </a:r>
            <a:endParaRPr lang="en-US" sz="2000" b="1" i="1" dirty="0">
              <a:solidFill>
                <a:srgbClr val="FFFF99"/>
              </a:solidFill>
              <a:latin typeface="Arial Narrow" pitchFamily="34" charset="0"/>
              <a:cs typeface="Arial" pitchFamily="34" charset="0"/>
            </a:endParaRPr>
          </a:p>
        </p:txBody>
      </p:sp>
      <p:sp>
        <p:nvSpPr>
          <p:cNvPr id="28" name="AutoShape 22"/>
          <p:cNvSpPr>
            <a:spLocks noChangeArrowheads="1"/>
          </p:cNvSpPr>
          <p:nvPr/>
        </p:nvSpPr>
        <p:spPr bwMode="auto">
          <a:xfrm>
            <a:off x="1676400" y="1752600"/>
            <a:ext cx="2514600" cy="1295400"/>
          </a:xfrm>
          <a:prstGeom prst="wedgeRectCallout">
            <a:avLst>
              <a:gd name="adj1" fmla="val 28727"/>
              <a:gd name="adj2" fmla="val 69116"/>
            </a:avLst>
          </a:prstGeom>
          <a:solidFill>
            <a:srgbClr val="FFFF99"/>
          </a:solidFill>
          <a:ln w="9525">
            <a:solidFill>
              <a:schemeClr val="tx1"/>
            </a:solidFill>
            <a:miter lim="800000"/>
            <a:headEnd/>
            <a:tailEnd/>
          </a:ln>
        </p:spPr>
        <p:txBody>
          <a:bodyPr/>
          <a:lstStyle/>
          <a:p>
            <a:pPr algn="ctr"/>
            <a:r>
              <a:rPr lang="en-US" sz="2000" b="1" dirty="0" smtClean="0">
                <a:latin typeface="Arial Narrow" pitchFamily="34" charset="0"/>
              </a:rPr>
              <a:t>Where did God fit into your marriage?</a:t>
            </a:r>
          </a:p>
          <a:p>
            <a:pPr algn="ctr"/>
            <a:r>
              <a:rPr lang="en-US" sz="2000" b="1" i="1" dirty="0" smtClean="0">
                <a:solidFill>
                  <a:srgbClr val="FF0066"/>
                </a:solidFill>
                <a:latin typeface="Arial Narrow" pitchFamily="34" charset="0"/>
              </a:rPr>
              <a:t>(Matthew 19:4-9)</a:t>
            </a:r>
          </a:p>
          <a:p>
            <a:pPr algn="ctr"/>
            <a:r>
              <a:rPr lang="en-US" sz="2000" b="1" i="1" dirty="0" smtClean="0">
                <a:solidFill>
                  <a:srgbClr val="FF0066"/>
                </a:solidFill>
                <a:latin typeface="Arial Narrow" pitchFamily="34" charset="0"/>
              </a:rPr>
              <a:t>(Ephesians 5:22-29)</a:t>
            </a:r>
            <a:endParaRPr lang="en-US" sz="2000" b="1" i="1" dirty="0">
              <a:solidFill>
                <a:srgbClr val="FF0066"/>
              </a:solidFill>
              <a:latin typeface="Arial Narrow" pitchFamily="34" charset="0"/>
            </a:endParaRPr>
          </a:p>
        </p:txBody>
      </p:sp>
      <p:sp>
        <p:nvSpPr>
          <p:cNvPr id="29" name="AutoShape 31"/>
          <p:cNvSpPr>
            <a:spLocks noChangeArrowheads="1"/>
          </p:cNvSpPr>
          <p:nvPr/>
        </p:nvSpPr>
        <p:spPr bwMode="auto">
          <a:xfrm>
            <a:off x="2895600" y="152400"/>
            <a:ext cx="2895600" cy="1371600"/>
          </a:xfrm>
          <a:prstGeom prst="wedgeRectCallout">
            <a:avLst>
              <a:gd name="adj1" fmla="val 21708"/>
              <a:gd name="adj2" fmla="val 150231"/>
            </a:avLst>
          </a:prstGeom>
          <a:solidFill>
            <a:srgbClr val="99FFCC"/>
          </a:solidFill>
          <a:ln w="9525">
            <a:solidFill>
              <a:schemeClr val="tx1"/>
            </a:solidFill>
            <a:miter lim="800000"/>
            <a:headEnd/>
            <a:tailEnd/>
          </a:ln>
        </p:spPr>
        <p:txBody>
          <a:bodyPr/>
          <a:lstStyle/>
          <a:p>
            <a:pPr algn="ctr"/>
            <a:r>
              <a:rPr lang="en-US" sz="2000" b="1" dirty="0" smtClean="0">
                <a:latin typeface="Arial Narrow" pitchFamily="34" charset="0"/>
              </a:rPr>
              <a:t>With that child, what about all the promises you made to God?</a:t>
            </a:r>
          </a:p>
          <a:p>
            <a:pPr algn="ctr"/>
            <a:r>
              <a:rPr lang="en-US" sz="2000" b="1" i="1" dirty="0" smtClean="0">
                <a:solidFill>
                  <a:srgbClr val="FF0066"/>
                </a:solidFill>
                <a:latin typeface="Arial Narrow" pitchFamily="34" charset="0"/>
              </a:rPr>
              <a:t>(Psalm 127:3; Eph. 6:4)</a:t>
            </a:r>
            <a:endParaRPr lang="en-US" sz="2000" b="1" i="1" dirty="0">
              <a:solidFill>
                <a:srgbClr val="FF0066"/>
              </a:solidFill>
              <a:latin typeface="Arial Narrow" pitchFamily="34" charset="0"/>
            </a:endParaRPr>
          </a:p>
        </p:txBody>
      </p:sp>
      <p:sp>
        <p:nvSpPr>
          <p:cNvPr id="30" name="AutoShape 31"/>
          <p:cNvSpPr>
            <a:spLocks noChangeArrowheads="1"/>
          </p:cNvSpPr>
          <p:nvPr/>
        </p:nvSpPr>
        <p:spPr bwMode="auto">
          <a:xfrm>
            <a:off x="5943600" y="152400"/>
            <a:ext cx="2819400" cy="1752600"/>
          </a:xfrm>
          <a:prstGeom prst="wedgeRectCallout">
            <a:avLst>
              <a:gd name="adj1" fmla="val -17509"/>
              <a:gd name="adj2" fmla="val 111324"/>
            </a:avLst>
          </a:prstGeom>
          <a:solidFill>
            <a:schemeClr val="accent2"/>
          </a:solidFill>
          <a:ln w="9525">
            <a:solidFill>
              <a:schemeClr val="tx1"/>
            </a:solidFill>
            <a:miter lim="800000"/>
            <a:headEnd/>
            <a:tailEnd/>
          </a:ln>
        </p:spPr>
        <p:txBody>
          <a:bodyPr/>
          <a:lstStyle/>
          <a:p>
            <a:pPr algn="ctr"/>
            <a:r>
              <a:rPr lang="en-US" sz="2000" b="1" dirty="0" smtClean="0">
                <a:solidFill>
                  <a:schemeClr val="bg1"/>
                </a:solidFill>
                <a:latin typeface="Arial Narrow" pitchFamily="34" charset="0"/>
              </a:rPr>
              <a:t>Where was God when you were experiencing the ups and downs of life?</a:t>
            </a:r>
          </a:p>
          <a:p>
            <a:pPr algn="ctr"/>
            <a:r>
              <a:rPr lang="en-US" sz="2000" b="1" i="1" dirty="0" smtClean="0">
                <a:latin typeface="Arial Narrow" pitchFamily="34" charset="0"/>
              </a:rPr>
              <a:t>(Acts 24:25; 26:28)</a:t>
            </a:r>
          </a:p>
          <a:p>
            <a:pPr algn="ctr"/>
            <a:r>
              <a:rPr lang="en-US" sz="2000" b="1" i="1" dirty="0" smtClean="0">
                <a:latin typeface="Arial Narrow" pitchFamily="34" charset="0"/>
              </a:rPr>
              <a:t>(Galatians 2:20)</a:t>
            </a:r>
            <a:endParaRPr lang="en-US" sz="2000" i="1" dirty="0">
              <a:latin typeface="Book Antiqua" pitchFamily="18" charset="0"/>
            </a:endParaRPr>
          </a:p>
        </p:txBody>
      </p:sp>
      <p:sp>
        <p:nvSpPr>
          <p:cNvPr id="31" name="AutoShape 25"/>
          <p:cNvSpPr>
            <a:spLocks noChangeArrowheads="1"/>
          </p:cNvSpPr>
          <p:nvPr/>
        </p:nvSpPr>
        <p:spPr bwMode="auto">
          <a:xfrm>
            <a:off x="6477000" y="4495800"/>
            <a:ext cx="2362200" cy="1905000"/>
          </a:xfrm>
          <a:prstGeom prst="wedgeRectCallout">
            <a:avLst>
              <a:gd name="adj1" fmla="val 35014"/>
              <a:gd name="adj2" fmla="val -76667"/>
            </a:avLst>
          </a:prstGeom>
          <a:solidFill>
            <a:schemeClr val="bg2"/>
          </a:solidFill>
          <a:ln w="9525">
            <a:solidFill>
              <a:schemeClr val="tx1"/>
            </a:solidFill>
            <a:miter lim="800000"/>
            <a:headEnd/>
            <a:tailEnd/>
          </a:ln>
        </p:spPr>
        <p:txBody>
          <a:bodyPr/>
          <a:lstStyle/>
          <a:p>
            <a:pPr algn="ctr"/>
            <a:r>
              <a:rPr lang="en-US" sz="2100" b="1" dirty="0" smtClean="0">
                <a:latin typeface="Arial Narrow" pitchFamily="34" charset="0"/>
              </a:rPr>
              <a:t>In your final days and years, where did you stand with God</a:t>
            </a:r>
            <a:r>
              <a:rPr lang="en-US" sz="2100" dirty="0" smtClean="0">
                <a:latin typeface="Arial Narrow" pitchFamily="34" charset="0"/>
              </a:rPr>
              <a:t>?</a:t>
            </a:r>
          </a:p>
          <a:p>
            <a:pPr algn="ctr"/>
            <a:r>
              <a:rPr lang="en-US" sz="2100" b="1" i="1" dirty="0" smtClean="0">
                <a:solidFill>
                  <a:srgbClr val="FF0066"/>
                </a:solidFill>
                <a:latin typeface="Arial Narrow" pitchFamily="34" charset="0"/>
              </a:rPr>
              <a:t>(Matthew 13:15)</a:t>
            </a:r>
          </a:p>
          <a:p>
            <a:pPr algn="ctr"/>
            <a:r>
              <a:rPr lang="en-US" sz="2100" b="1" i="1" dirty="0" smtClean="0">
                <a:solidFill>
                  <a:srgbClr val="FF0066"/>
                </a:solidFill>
                <a:latin typeface="Arial Narrow" pitchFamily="34" charset="0"/>
              </a:rPr>
              <a:t>(II Timothy 4:7-8)</a:t>
            </a:r>
            <a:endParaRPr lang="en-US" sz="2100" b="1" i="1" dirty="0">
              <a:solidFill>
                <a:srgbClr val="FF0066"/>
              </a:solidFill>
              <a:latin typeface="Arial Narrow" pitchFamily="34" charset="0"/>
            </a:endParaRPr>
          </a:p>
        </p:txBody>
      </p:sp>
    </p:spTree>
  </p:cSld>
  <p:clrMapOvr>
    <a:masterClrMapping/>
  </p:clrMapOvr>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6" descr="European Style Tombstone"/>
          <p:cNvPicPr>
            <a:picLocks noChangeAspect="1" noChangeArrowheads="1"/>
          </p:cNvPicPr>
          <p:nvPr/>
        </p:nvPicPr>
        <p:blipFill>
          <a:blip r:embed="rId3" cstate="print">
            <a:clrChange>
              <a:clrFrom>
                <a:srgbClr val="FFFFFF"/>
              </a:clrFrom>
              <a:clrTo>
                <a:srgbClr val="FFFFFF">
                  <a:alpha val="0"/>
                </a:srgbClr>
              </a:clrTo>
            </a:clrChange>
          </a:blip>
          <a:srcRect l="10294"/>
          <a:stretch>
            <a:fillRect/>
          </a:stretch>
        </p:blipFill>
        <p:spPr bwMode="auto">
          <a:xfrm>
            <a:off x="0" y="228600"/>
            <a:ext cx="4114800" cy="6629400"/>
          </a:xfrm>
          <a:prstGeom prst="rect">
            <a:avLst/>
          </a:prstGeom>
          <a:noFill/>
          <a:ln w="9525">
            <a:noFill/>
            <a:miter lim="800000"/>
            <a:headEnd/>
            <a:tailEnd/>
          </a:ln>
        </p:spPr>
      </p:pic>
      <p:sp>
        <p:nvSpPr>
          <p:cNvPr id="3" name="TextBox 2"/>
          <p:cNvSpPr txBox="1"/>
          <p:nvPr/>
        </p:nvSpPr>
        <p:spPr>
          <a:xfrm>
            <a:off x="381000" y="1905000"/>
            <a:ext cx="2514600" cy="646331"/>
          </a:xfrm>
          <a:prstGeom prst="rect">
            <a:avLst/>
          </a:prstGeom>
          <a:noFill/>
        </p:spPr>
        <p:txBody>
          <a:bodyPr wrap="square" rtlCol="0">
            <a:spAutoFit/>
          </a:bodyPr>
          <a:lstStyle/>
          <a:p>
            <a:r>
              <a:rPr lang="en-US" sz="3600" b="1" dirty="0" smtClean="0">
                <a:latin typeface="Britannic Bold" pitchFamily="34" charset="0"/>
              </a:rPr>
              <a:t>Your Name</a:t>
            </a:r>
            <a:endParaRPr lang="en-US" sz="3600" b="1" dirty="0">
              <a:latin typeface="Britannic Bold" pitchFamily="34" charset="0"/>
            </a:endParaRPr>
          </a:p>
        </p:txBody>
      </p:sp>
      <p:sp>
        <p:nvSpPr>
          <p:cNvPr id="4" name="TextBox 3"/>
          <p:cNvSpPr txBox="1"/>
          <p:nvPr/>
        </p:nvSpPr>
        <p:spPr>
          <a:xfrm rot="21081592">
            <a:off x="609600" y="4724400"/>
            <a:ext cx="2667000" cy="523220"/>
          </a:xfrm>
          <a:prstGeom prst="rect">
            <a:avLst/>
          </a:prstGeom>
          <a:noFill/>
        </p:spPr>
        <p:txBody>
          <a:bodyPr wrap="square" rtlCol="0">
            <a:spAutoFit/>
          </a:bodyPr>
          <a:lstStyle/>
          <a:p>
            <a:r>
              <a:rPr lang="en-US" sz="2800" b="1" dirty="0" smtClean="0">
                <a:latin typeface="Brush Script MT" pitchFamily="66" charset="0"/>
              </a:rPr>
              <a:t>In Loving Memory</a:t>
            </a:r>
            <a:endParaRPr lang="en-US" sz="2800" b="1" dirty="0">
              <a:latin typeface="Brush Script MT" pitchFamily="66" charset="0"/>
            </a:endParaRPr>
          </a:p>
        </p:txBody>
      </p:sp>
      <p:pic>
        <p:nvPicPr>
          <p:cNvPr id="6" name="Picture 6" descr="European Style Tombstone"/>
          <p:cNvPicPr>
            <a:picLocks noChangeAspect="1" noChangeArrowheads="1"/>
          </p:cNvPicPr>
          <p:nvPr/>
        </p:nvPicPr>
        <p:blipFill>
          <a:blip r:embed="rId3" cstate="print">
            <a:clrChange>
              <a:clrFrom>
                <a:srgbClr val="FFFFFF"/>
              </a:clrFrom>
              <a:clrTo>
                <a:srgbClr val="FFFFFF">
                  <a:alpha val="0"/>
                </a:srgbClr>
              </a:clrTo>
            </a:clrChange>
          </a:blip>
          <a:srcRect l="10294"/>
          <a:stretch>
            <a:fillRect/>
          </a:stretch>
        </p:blipFill>
        <p:spPr bwMode="auto">
          <a:xfrm>
            <a:off x="0" y="228600"/>
            <a:ext cx="4114800" cy="6629400"/>
          </a:xfrm>
          <a:prstGeom prst="rect">
            <a:avLst/>
          </a:prstGeom>
          <a:noFill/>
          <a:ln w="9525">
            <a:noFill/>
            <a:miter lim="800000"/>
            <a:headEnd/>
            <a:tailEnd/>
          </a:ln>
        </p:spPr>
      </p:pic>
      <p:sp>
        <p:nvSpPr>
          <p:cNvPr id="7" name="TextBox 6"/>
          <p:cNvSpPr txBox="1"/>
          <p:nvPr/>
        </p:nvSpPr>
        <p:spPr>
          <a:xfrm>
            <a:off x="381000" y="1905000"/>
            <a:ext cx="2514600" cy="1200329"/>
          </a:xfrm>
          <a:prstGeom prst="rect">
            <a:avLst/>
          </a:prstGeom>
          <a:noFill/>
        </p:spPr>
        <p:txBody>
          <a:bodyPr wrap="square" rtlCol="0">
            <a:spAutoFit/>
          </a:bodyPr>
          <a:lstStyle/>
          <a:p>
            <a:pPr algn="ctr"/>
            <a:r>
              <a:rPr lang="en-US" sz="3600" b="1" dirty="0" smtClean="0">
                <a:solidFill>
                  <a:schemeClr val="tx2">
                    <a:lumMod val="50000"/>
                  </a:schemeClr>
                </a:solidFill>
                <a:latin typeface="Arial" pitchFamily="34" charset="0"/>
                <a:cs typeface="Arial" pitchFamily="34" charset="0"/>
              </a:rPr>
              <a:t>Your Name</a:t>
            </a:r>
            <a:endParaRPr lang="en-US" sz="3600" b="1" dirty="0">
              <a:solidFill>
                <a:schemeClr val="tx2">
                  <a:lumMod val="50000"/>
                </a:schemeClr>
              </a:solidFill>
              <a:latin typeface="Arial" pitchFamily="34" charset="0"/>
              <a:cs typeface="Arial" pitchFamily="34" charset="0"/>
            </a:endParaRPr>
          </a:p>
        </p:txBody>
      </p:sp>
      <p:sp>
        <p:nvSpPr>
          <p:cNvPr id="9" name="TextBox 8"/>
          <p:cNvSpPr txBox="1"/>
          <p:nvPr/>
        </p:nvSpPr>
        <p:spPr>
          <a:xfrm rot="21081592">
            <a:off x="285134" y="4508957"/>
            <a:ext cx="2667000" cy="954107"/>
          </a:xfrm>
          <a:prstGeom prst="rect">
            <a:avLst/>
          </a:prstGeom>
          <a:noFill/>
        </p:spPr>
        <p:txBody>
          <a:bodyPr wrap="square" rtlCol="0">
            <a:spAutoFit/>
          </a:bodyPr>
          <a:lstStyle/>
          <a:p>
            <a:pPr algn="ctr"/>
            <a:r>
              <a:rPr lang="en-US" sz="2800" b="1" dirty="0" smtClean="0">
                <a:solidFill>
                  <a:schemeClr val="tx2">
                    <a:lumMod val="50000"/>
                  </a:schemeClr>
                </a:solidFill>
                <a:latin typeface="Arial" pitchFamily="34" charset="0"/>
                <a:cs typeface="Arial" pitchFamily="34" charset="0"/>
              </a:rPr>
              <a:t>In Loving Memory</a:t>
            </a:r>
            <a:endParaRPr lang="en-US" sz="2800" b="1" dirty="0">
              <a:solidFill>
                <a:schemeClr val="tx2">
                  <a:lumMod val="50000"/>
                </a:schemeClr>
              </a:solidFill>
              <a:latin typeface="Arial" pitchFamily="34" charset="0"/>
              <a:cs typeface="Arial" pitchFamily="34" charset="0"/>
            </a:endParaRPr>
          </a:p>
        </p:txBody>
      </p:sp>
      <p:sp>
        <p:nvSpPr>
          <p:cNvPr id="11" name="Text Box 7"/>
          <p:cNvSpPr txBox="1">
            <a:spLocks noChangeArrowheads="1"/>
          </p:cNvSpPr>
          <p:nvPr/>
        </p:nvSpPr>
        <p:spPr bwMode="auto">
          <a:xfrm>
            <a:off x="3581400" y="2590800"/>
            <a:ext cx="5029200" cy="2223686"/>
          </a:xfrm>
          <a:prstGeom prst="rect">
            <a:avLst/>
          </a:prstGeom>
          <a:solidFill>
            <a:srgbClr val="FFFFFF">
              <a:alpha val="80000"/>
            </a:srgbClr>
          </a:solidFill>
          <a:ln w="9525">
            <a:solidFill>
              <a:srgbClr val="0033CC"/>
            </a:solidFill>
            <a:miter lim="800000"/>
            <a:headEnd/>
            <a:tailEnd/>
          </a:ln>
        </p:spPr>
        <p:txBody>
          <a:bodyPr>
            <a:spAutoFit/>
          </a:bodyPr>
          <a:lstStyle/>
          <a:p>
            <a:pPr algn="ctr"/>
            <a:r>
              <a:rPr lang="en-US" sz="3200" dirty="0" smtClean="0">
                <a:solidFill>
                  <a:schemeClr val="tx2">
                    <a:lumMod val="50000"/>
                  </a:schemeClr>
                </a:solidFill>
                <a:latin typeface="Arial" pitchFamily="34" charset="0"/>
                <a:cs typeface="Arial" pitchFamily="34" charset="0"/>
              </a:rPr>
              <a:t>Your </a:t>
            </a:r>
            <a:r>
              <a:rPr lang="en-US" sz="3200" b="1" u="sng" dirty="0" smtClean="0">
                <a:solidFill>
                  <a:srgbClr val="0033CC"/>
                </a:solidFill>
                <a:latin typeface="Arial" pitchFamily="34" charset="0"/>
                <a:cs typeface="Arial" pitchFamily="34" charset="0"/>
              </a:rPr>
              <a:t>dash</a:t>
            </a:r>
            <a:r>
              <a:rPr lang="en-US" sz="3200" b="1" dirty="0" smtClean="0">
                <a:solidFill>
                  <a:schemeClr val="tx2">
                    <a:lumMod val="50000"/>
                  </a:schemeClr>
                </a:solidFill>
                <a:latin typeface="Arial" pitchFamily="34" charset="0"/>
                <a:cs typeface="Arial" pitchFamily="34" charset="0"/>
              </a:rPr>
              <a:t> </a:t>
            </a:r>
            <a:r>
              <a:rPr lang="en-US" sz="3200" dirty="0" smtClean="0">
                <a:solidFill>
                  <a:schemeClr val="tx2">
                    <a:lumMod val="50000"/>
                  </a:schemeClr>
                </a:solidFill>
                <a:latin typeface="Arial" pitchFamily="34" charset="0"/>
                <a:cs typeface="Arial" pitchFamily="34" charset="0"/>
              </a:rPr>
              <a:t>is not complete!</a:t>
            </a:r>
          </a:p>
          <a:p>
            <a:pPr algn="ctr"/>
            <a:endParaRPr lang="en-US" sz="1050" b="1" dirty="0" smtClean="0">
              <a:solidFill>
                <a:schemeClr val="tx2">
                  <a:lumMod val="50000"/>
                </a:schemeClr>
              </a:solidFill>
              <a:latin typeface="Arial" pitchFamily="34" charset="0"/>
              <a:cs typeface="Arial" pitchFamily="34" charset="0"/>
            </a:endParaRPr>
          </a:p>
          <a:p>
            <a:pPr algn="ctr"/>
            <a:r>
              <a:rPr lang="en-US" sz="3200" dirty="0" smtClean="0">
                <a:solidFill>
                  <a:schemeClr val="tx2">
                    <a:lumMod val="50000"/>
                  </a:schemeClr>
                </a:solidFill>
                <a:latin typeface="Arial" pitchFamily="34" charset="0"/>
                <a:cs typeface="Arial" pitchFamily="34" charset="0"/>
              </a:rPr>
              <a:t>The question is, </a:t>
            </a:r>
            <a:r>
              <a:rPr lang="en-US" sz="3200" b="1" dirty="0" smtClean="0">
                <a:solidFill>
                  <a:schemeClr val="tx2">
                    <a:lumMod val="50000"/>
                  </a:schemeClr>
                </a:solidFill>
                <a:latin typeface="Arial" pitchFamily="34" charset="0"/>
                <a:cs typeface="Arial" pitchFamily="34" charset="0"/>
              </a:rPr>
              <a:t>“When will it be complete and are you ready?”</a:t>
            </a:r>
            <a:endParaRPr lang="en-US" sz="3200" b="1" dirty="0">
              <a:solidFill>
                <a:schemeClr val="tx2">
                  <a:lumMod val="50000"/>
                </a:schemeClr>
              </a:solidFill>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528"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 calcmode="lin" valueType="num">
                                      <p:cBhvr>
                                        <p:cTn id="7" dur="2000" fill="hold"/>
                                        <p:tgtEl>
                                          <p:spTgt spid="11"/>
                                        </p:tgtEl>
                                        <p:attrNameLst>
                                          <p:attrName>ppt_w</p:attrName>
                                        </p:attrNameLst>
                                      </p:cBhvr>
                                      <p:tavLst>
                                        <p:tav tm="0">
                                          <p:val>
                                            <p:fltVal val="0"/>
                                          </p:val>
                                        </p:tav>
                                        <p:tav tm="100000">
                                          <p:val>
                                            <p:strVal val="#ppt_w"/>
                                          </p:val>
                                        </p:tav>
                                      </p:tavLst>
                                    </p:anim>
                                    <p:anim calcmode="lin" valueType="num">
                                      <p:cBhvr>
                                        <p:cTn id="8" dur="2000" fill="hold"/>
                                        <p:tgtEl>
                                          <p:spTgt spid="11"/>
                                        </p:tgtEl>
                                        <p:attrNameLst>
                                          <p:attrName>ppt_h</p:attrName>
                                        </p:attrNameLst>
                                      </p:cBhvr>
                                      <p:tavLst>
                                        <p:tav tm="0">
                                          <p:val>
                                            <p:fltVal val="0"/>
                                          </p:val>
                                        </p:tav>
                                        <p:tav tm="100000">
                                          <p:val>
                                            <p:strVal val="#ppt_h"/>
                                          </p:val>
                                        </p:tav>
                                      </p:tavLst>
                                    </p:anim>
                                    <p:anim calcmode="lin" valueType="num">
                                      <p:cBhvr>
                                        <p:cTn id="9" dur="2000" fill="hold"/>
                                        <p:tgtEl>
                                          <p:spTgt spid="11"/>
                                        </p:tgtEl>
                                        <p:attrNameLst>
                                          <p:attrName>ppt_x</p:attrName>
                                        </p:attrNameLst>
                                      </p:cBhvr>
                                      <p:tavLst>
                                        <p:tav tm="0">
                                          <p:val>
                                            <p:fltVal val="0.5"/>
                                          </p:val>
                                        </p:tav>
                                        <p:tav tm="100000">
                                          <p:val>
                                            <p:strVal val="#ppt_x"/>
                                          </p:val>
                                        </p:tav>
                                      </p:tavLst>
                                    </p:anim>
                                    <p:anim calcmode="lin" valueType="num">
                                      <p:cBhvr>
                                        <p:cTn id="10" dur="2000" fill="hold"/>
                                        <p:tgtEl>
                                          <p:spTgt spid="11"/>
                                        </p:tgtEl>
                                        <p:attrNameLst>
                                          <p:attrName>ppt_y</p:attrName>
                                        </p:attrNameLst>
                                      </p:cBhvr>
                                      <p:tavLst>
                                        <p:tav tm="0">
                                          <p:val>
                                            <p:fltVal val="0.5"/>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6" descr="European Style Tombstone"/>
          <p:cNvPicPr>
            <a:picLocks noChangeAspect="1" noChangeArrowheads="1"/>
          </p:cNvPicPr>
          <p:nvPr/>
        </p:nvPicPr>
        <p:blipFill>
          <a:blip r:embed="rId3" cstate="print">
            <a:clrChange>
              <a:clrFrom>
                <a:srgbClr val="FFFFFF"/>
              </a:clrFrom>
              <a:clrTo>
                <a:srgbClr val="FFFFFF">
                  <a:alpha val="0"/>
                </a:srgbClr>
              </a:clrTo>
            </a:clrChange>
          </a:blip>
          <a:srcRect l="10294"/>
          <a:stretch>
            <a:fillRect/>
          </a:stretch>
        </p:blipFill>
        <p:spPr bwMode="auto">
          <a:xfrm>
            <a:off x="0" y="228600"/>
            <a:ext cx="4114800" cy="6629400"/>
          </a:xfrm>
          <a:prstGeom prst="rect">
            <a:avLst/>
          </a:prstGeom>
          <a:noFill/>
          <a:ln w="9525">
            <a:noFill/>
            <a:miter lim="800000"/>
            <a:headEnd/>
            <a:tailEnd/>
          </a:ln>
        </p:spPr>
      </p:pic>
      <p:sp>
        <p:nvSpPr>
          <p:cNvPr id="3" name="TextBox 2"/>
          <p:cNvSpPr txBox="1"/>
          <p:nvPr/>
        </p:nvSpPr>
        <p:spPr>
          <a:xfrm>
            <a:off x="381000" y="1905000"/>
            <a:ext cx="2514600" cy="646331"/>
          </a:xfrm>
          <a:prstGeom prst="rect">
            <a:avLst/>
          </a:prstGeom>
          <a:noFill/>
        </p:spPr>
        <p:txBody>
          <a:bodyPr wrap="square" rtlCol="0">
            <a:spAutoFit/>
          </a:bodyPr>
          <a:lstStyle/>
          <a:p>
            <a:r>
              <a:rPr lang="en-US" sz="3600" b="1" dirty="0" smtClean="0">
                <a:latin typeface="Britannic Bold" pitchFamily="34" charset="0"/>
              </a:rPr>
              <a:t>Your Name</a:t>
            </a:r>
            <a:endParaRPr lang="en-US" sz="3600" b="1" dirty="0">
              <a:latin typeface="Britannic Bold" pitchFamily="34" charset="0"/>
            </a:endParaRPr>
          </a:p>
        </p:txBody>
      </p:sp>
      <p:sp>
        <p:nvSpPr>
          <p:cNvPr id="4" name="TextBox 3"/>
          <p:cNvSpPr txBox="1"/>
          <p:nvPr/>
        </p:nvSpPr>
        <p:spPr>
          <a:xfrm rot="21081592">
            <a:off x="609600" y="4724400"/>
            <a:ext cx="2667000" cy="523220"/>
          </a:xfrm>
          <a:prstGeom prst="rect">
            <a:avLst/>
          </a:prstGeom>
          <a:noFill/>
        </p:spPr>
        <p:txBody>
          <a:bodyPr wrap="square" rtlCol="0">
            <a:spAutoFit/>
          </a:bodyPr>
          <a:lstStyle/>
          <a:p>
            <a:r>
              <a:rPr lang="en-US" sz="2800" b="1" dirty="0" smtClean="0">
                <a:latin typeface="Brush Script MT" pitchFamily="66" charset="0"/>
              </a:rPr>
              <a:t>In Loving Memory</a:t>
            </a:r>
            <a:endParaRPr lang="en-US" sz="2800" b="1" dirty="0">
              <a:latin typeface="Brush Script MT" pitchFamily="66" charset="0"/>
            </a:endParaRPr>
          </a:p>
        </p:txBody>
      </p:sp>
      <p:pic>
        <p:nvPicPr>
          <p:cNvPr id="8" name="Picture 6" descr="European Style Tombstone"/>
          <p:cNvPicPr>
            <a:picLocks noChangeAspect="1" noChangeArrowheads="1"/>
          </p:cNvPicPr>
          <p:nvPr/>
        </p:nvPicPr>
        <p:blipFill>
          <a:blip r:embed="rId3" cstate="print">
            <a:clrChange>
              <a:clrFrom>
                <a:srgbClr val="FFFFFF"/>
              </a:clrFrom>
              <a:clrTo>
                <a:srgbClr val="FFFFFF">
                  <a:alpha val="0"/>
                </a:srgbClr>
              </a:clrTo>
            </a:clrChange>
          </a:blip>
          <a:srcRect l="10294"/>
          <a:stretch>
            <a:fillRect/>
          </a:stretch>
        </p:blipFill>
        <p:spPr bwMode="auto">
          <a:xfrm>
            <a:off x="0" y="228600"/>
            <a:ext cx="4114800" cy="6629400"/>
          </a:xfrm>
          <a:prstGeom prst="rect">
            <a:avLst/>
          </a:prstGeom>
          <a:noFill/>
          <a:ln w="9525">
            <a:noFill/>
            <a:miter lim="800000"/>
            <a:headEnd/>
            <a:tailEnd/>
          </a:ln>
        </p:spPr>
      </p:pic>
      <p:sp>
        <p:nvSpPr>
          <p:cNvPr id="10" name="TextBox 9"/>
          <p:cNvSpPr txBox="1"/>
          <p:nvPr/>
        </p:nvSpPr>
        <p:spPr>
          <a:xfrm>
            <a:off x="381000" y="1905000"/>
            <a:ext cx="2514600" cy="1200329"/>
          </a:xfrm>
          <a:prstGeom prst="rect">
            <a:avLst/>
          </a:prstGeom>
          <a:noFill/>
        </p:spPr>
        <p:txBody>
          <a:bodyPr wrap="square" rtlCol="0">
            <a:spAutoFit/>
          </a:bodyPr>
          <a:lstStyle/>
          <a:p>
            <a:pPr algn="ctr"/>
            <a:r>
              <a:rPr lang="en-US" sz="3600" b="1" dirty="0" smtClean="0">
                <a:solidFill>
                  <a:schemeClr val="tx2">
                    <a:lumMod val="50000"/>
                  </a:schemeClr>
                </a:solidFill>
                <a:latin typeface="Arial" pitchFamily="34" charset="0"/>
                <a:cs typeface="Arial" pitchFamily="34" charset="0"/>
              </a:rPr>
              <a:t>Your Name</a:t>
            </a:r>
            <a:endParaRPr lang="en-US" sz="3600" b="1" dirty="0">
              <a:solidFill>
                <a:schemeClr val="tx2">
                  <a:lumMod val="50000"/>
                </a:schemeClr>
              </a:solidFill>
              <a:latin typeface="Arial" pitchFamily="34" charset="0"/>
              <a:cs typeface="Arial" pitchFamily="34" charset="0"/>
            </a:endParaRPr>
          </a:p>
        </p:txBody>
      </p:sp>
      <p:sp>
        <p:nvSpPr>
          <p:cNvPr id="11" name="TextBox 10"/>
          <p:cNvSpPr txBox="1"/>
          <p:nvPr/>
        </p:nvSpPr>
        <p:spPr>
          <a:xfrm rot="21081592">
            <a:off x="285134" y="4508957"/>
            <a:ext cx="2667000" cy="954107"/>
          </a:xfrm>
          <a:prstGeom prst="rect">
            <a:avLst/>
          </a:prstGeom>
          <a:noFill/>
        </p:spPr>
        <p:txBody>
          <a:bodyPr wrap="square" rtlCol="0">
            <a:spAutoFit/>
          </a:bodyPr>
          <a:lstStyle/>
          <a:p>
            <a:pPr algn="ctr"/>
            <a:r>
              <a:rPr lang="en-US" sz="2800" b="1" dirty="0" smtClean="0">
                <a:solidFill>
                  <a:schemeClr val="tx2">
                    <a:lumMod val="50000"/>
                  </a:schemeClr>
                </a:solidFill>
                <a:latin typeface="Arial" pitchFamily="34" charset="0"/>
                <a:cs typeface="Arial" pitchFamily="34" charset="0"/>
              </a:rPr>
              <a:t>In Loving Memory</a:t>
            </a:r>
            <a:endParaRPr lang="en-US" sz="2800" b="1" dirty="0">
              <a:solidFill>
                <a:schemeClr val="tx2">
                  <a:lumMod val="50000"/>
                </a:schemeClr>
              </a:solidFill>
              <a:latin typeface="Arial" pitchFamily="34" charset="0"/>
              <a:cs typeface="Arial" pitchFamily="34" charset="0"/>
            </a:endParaRPr>
          </a:p>
        </p:txBody>
      </p:sp>
      <p:pic>
        <p:nvPicPr>
          <p:cNvPr id="12" name="Picture 11"/>
          <p:cNvPicPr>
            <a:picLocks noChangeAspect="1" noChangeArrowheads="1"/>
          </p:cNvPicPr>
          <p:nvPr/>
        </p:nvPicPr>
        <p:blipFill>
          <a:blip r:embed="rId4" cstate="print"/>
          <a:srcRect/>
          <a:stretch>
            <a:fillRect/>
          </a:stretch>
        </p:blipFill>
        <p:spPr bwMode="auto">
          <a:xfrm>
            <a:off x="3200400" y="1295400"/>
            <a:ext cx="5626274" cy="4191000"/>
          </a:xfrm>
          <a:prstGeom prst="rect">
            <a:avLst/>
          </a:prstGeom>
          <a:noFill/>
          <a:ln w="9525">
            <a:noFill/>
            <a:miter lim="800000"/>
            <a:headEnd/>
            <a:tailEnd/>
          </a:ln>
          <a:effectLst/>
        </p:spPr>
      </p:pic>
      <p:sp>
        <p:nvSpPr>
          <p:cNvPr id="13" name="TextBox 12"/>
          <p:cNvSpPr txBox="1"/>
          <p:nvPr/>
        </p:nvSpPr>
        <p:spPr>
          <a:xfrm>
            <a:off x="3962400" y="2096631"/>
            <a:ext cx="4191000" cy="2246769"/>
          </a:xfrm>
          <a:prstGeom prst="rect">
            <a:avLst/>
          </a:prstGeom>
          <a:noFill/>
        </p:spPr>
        <p:txBody>
          <a:bodyPr wrap="square" rtlCol="0">
            <a:spAutoFit/>
          </a:bodyPr>
          <a:lstStyle/>
          <a:p>
            <a:r>
              <a:rPr lang="en-US" sz="2800" i="1" dirty="0" smtClean="0">
                <a:solidFill>
                  <a:srgbClr val="0033CC"/>
                </a:solidFill>
                <a:latin typeface="Arial Narrow" pitchFamily="34" charset="0"/>
              </a:rPr>
              <a:t>“Whereas you do not know what will happen tomorrow. For what is your life? It is even a </a:t>
            </a:r>
            <a:r>
              <a:rPr lang="en-US" sz="2800" b="1" u="sng" dirty="0" smtClean="0">
                <a:solidFill>
                  <a:srgbClr val="0033CC"/>
                </a:solidFill>
                <a:latin typeface="Arial Narrow" pitchFamily="34" charset="0"/>
              </a:rPr>
              <a:t>vapor</a:t>
            </a:r>
            <a:r>
              <a:rPr lang="en-US" sz="2800" i="1" dirty="0" smtClean="0">
                <a:solidFill>
                  <a:srgbClr val="0033CC"/>
                </a:solidFill>
                <a:latin typeface="Arial Narrow" pitchFamily="34" charset="0"/>
              </a:rPr>
              <a:t> that appears for a little time and then vanishes away.”</a:t>
            </a:r>
            <a:endParaRPr lang="en-US" sz="2800" i="1" dirty="0">
              <a:solidFill>
                <a:srgbClr val="0033CC"/>
              </a:solidFill>
              <a:latin typeface="Arial Narrow" pitchFamily="34" charset="0"/>
            </a:endParaRPr>
          </a:p>
        </p:txBody>
      </p:sp>
      <p:sp>
        <p:nvSpPr>
          <p:cNvPr id="14" name="TextBox 13"/>
          <p:cNvSpPr txBox="1"/>
          <p:nvPr/>
        </p:nvSpPr>
        <p:spPr>
          <a:xfrm>
            <a:off x="4267200" y="609600"/>
            <a:ext cx="3276600" cy="584775"/>
          </a:xfrm>
          <a:prstGeom prst="rect">
            <a:avLst/>
          </a:prstGeom>
          <a:solidFill>
            <a:schemeClr val="bg1"/>
          </a:solidFill>
          <a:ln w="38100">
            <a:solidFill>
              <a:schemeClr val="tx1"/>
            </a:solidFill>
          </a:ln>
        </p:spPr>
        <p:txBody>
          <a:bodyPr wrap="square" rtlCol="0">
            <a:spAutoFit/>
          </a:bodyPr>
          <a:lstStyle/>
          <a:p>
            <a:pPr algn="ctr"/>
            <a:r>
              <a:rPr lang="en-US" sz="3200" b="1" dirty="0" smtClean="0">
                <a:solidFill>
                  <a:srgbClr val="0033CC"/>
                </a:solidFill>
                <a:latin typeface="Arial" pitchFamily="34" charset="0"/>
                <a:cs typeface="Arial" pitchFamily="34" charset="0"/>
              </a:rPr>
              <a:t>James 4:14</a:t>
            </a:r>
            <a:endParaRPr lang="en-US" sz="3200" b="1" dirty="0">
              <a:solidFill>
                <a:srgbClr val="0033CC"/>
              </a:solidFill>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528" fill="hold" nodeType="clickEffect">
                                  <p:stCondLst>
                                    <p:cond delay="0"/>
                                  </p:stCondLst>
                                  <p:childTnLst>
                                    <p:set>
                                      <p:cBhvr>
                                        <p:cTn id="6" dur="1" fill="hold">
                                          <p:stCondLst>
                                            <p:cond delay="0"/>
                                          </p:stCondLst>
                                        </p:cTn>
                                        <p:tgtEl>
                                          <p:spTgt spid="13">
                                            <p:txEl>
                                              <p:pRg st="0" end="0"/>
                                            </p:txEl>
                                          </p:spTgt>
                                        </p:tgtEl>
                                        <p:attrNameLst>
                                          <p:attrName>style.visibility</p:attrName>
                                        </p:attrNameLst>
                                      </p:cBhvr>
                                      <p:to>
                                        <p:strVal val="visible"/>
                                      </p:to>
                                    </p:set>
                                    <p:anim calcmode="lin" valueType="num">
                                      <p:cBhvr>
                                        <p:cTn id="7" dur="1000" fill="hold"/>
                                        <p:tgtEl>
                                          <p:spTgt spid="13">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13">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13">
                                            <p:txEl>
                                              <p:pRg st="0" end="0"/>
                                            </p:txEl>
                                          </p:spTgt>
                                        </p:tgtEl>
                                        <p:attrNameLst>
                                          <p:attrName>ppt_x</p:attrName>
                                        </p:attrNameLst>
                                      </p:cBhvr>
                                      <p:tavLst>
                                        <p:tav tm="0">
                                          <p:val>
                                            <p:fltVal val="0.5"/>
                                          </p:val>
                                        </p:tav>
                                        <p:tav tm="100000">
                                          <p:val>
                                            <p:strVal val="#ppt_x"/>
                                          </p:val>
                                        </p:tav>
                                      </p:tavLst>
                                    </p:anim>
                                    <p:anim calcmode="lin" valueType="num">
                                      <p:cBhvr>
                                        <p:cTn id="10" dur="1000" fill="hold"/>
                                        <p:tgtEl>
                                          <p:spTgt spid="13">
                                            <p:txEl>
                                              <p:pRg st="0" end="0"/>
                                            </p:txEl>
                                          </p:spTgt>
                                        </p:tgtEl>
                                        <p:attrNameLst>
                                          <p:attrName>ppt_y</p:attrName>
                                        </p:attrNameLst>
                                      </p:cBhvr>
                                      <p:tavLst>
                                        <p:tav tm="0">
                                          <p:val>
                                            <p:fltVal val="0.5"/>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6" descr="European Style Tombstone"/>
          <p:cNvPicPr>
            <a:picLocks noChangeAspect="1" noChangeArrowheads="1"/>
          </p:cNvPicPr>
          <p:nvPr/>
        </p:nvPicPr>
        <p:blipFill>
          <a:blip r:embed="rId3" cstate="print">
            <a:clrChange>
              <a:clrFrom>
                <a:srgbClr val="FFFFFF"/>
              </a:clrFrom>
              <a:clrTo>
                <a:srgbClr val="FFFFFF">
                  <a:alpha val="0"/>
                </a:srgbClr>
              </a:clrTo>
            </a:clrChange>
          </a:blip>
          <a:srcRect l="10294"/>
          <a:stretch>
            <a:fillRect/>
          </a:stretch>
        </p:blipFill>
        <p:spPr bwMode="auto">
          <a:xfrm>
            <a:off x="0" y="228600"/>
            <a:ext cx="4114800" cy="6629400"/>
          </a:xfrm>
          <a:prstGeom prst="rect">
            <a:avLst/>
          </a:prstGeom>
          <a:noFill/>
          <a:ln w="9525">
            <a:noFill/>
            <a:miter lim="800000"/>
            <a:headEnd/>
            <a:tailEnd/>
          </a:ln>
        </p:spPr>
      </p:pic>
      <p:sp>
        <p:nvSpPr>
          <p:cNvPr id="3" name="TextBox 2"/>
          <p:cNvSpPr txBox="1"/>
          <p:nvPr/>
        </p:nvSpPr>
        <p:spPr>
          <a:xfrm>
            <a:off x="381000" y="1905000"/>
            <a:ext cx="2514600" cy="646331"/>
          </a:xfrm>
          <a:prstGeom prst="rect">
            <a:avLst/>
          </a:prstGeom>
          <a:noFill/>
        </p:spPr>
        <p:txBody>
          <a:bodyPr wrap="square" rtlCol="0">
            <a:spAutoFit/>
          </a:bodyPr>
          <a:lstStyle/>
          <a:p>
            <a:r>
              <a:rPr lang="en-US" sz="3600" b="1" dirty="0" smtClean="0">
                <a:latin typeface="Britannic Bold" pitchFamily="34" charset="0"/>
              </a:rPr>
              <a:t>Your Name</a:t>
            </a:r>
            <a:endParaRPr lang="en-US" sz="3600" b="1" dirty="0">
              <a:latin typeface="Britannic Bold" pitchFamily="34" charset="0"/>
            </a:endParaRPr>
          </a:p>
        </p:txBody>
      </p:sp>
      <p:sp>
        <p:nvSpPr>
          <p:cNvPr id="4" name="TextBox 3"/>
          <p:cNvSpPr txBox="1"/>
          <p:nvPr/>
        </p:nvSpPr>
        <p:spPr>
          <a:xfrm rot="21081592">
            <a:off x="609600" y="4724400"/>
            <a:ext cx="2667000" cy="523220"/>
          </a:xfrm>
          <a:prstGeom prst="rect">
            <a:avLst/>
          </a:prstGeom>
          <a:noFill/>
        </p:spPr>
        <p:txBody>
          <a:bodyPr wrap="square" rtlCol="0">
            <a:spAutoFit/>
          </a:bodyPr>
          <a:lstStyle/>
          <a:p>
            <a:r>
              <a:rPr lang="en-US" sz="2800" b="1" dirty="0" smtClean="0">
                <a:latin typeface="Brush Script MT" pitchFamily="66" charset="0"/>
              </a:rPr>
              <a:t>In Loving Memory</a:t>
            </a:r>
            <a:endParaRPr lang="en-US" sz="2800" b="1" dirty="0">
              <a:latin typeface="Brush Script MT" pitchFamily="66" charset="0"/>
            </a:endParaRPr>
          </a:p>
        </p:txBody>
      </p:sp>
      <p:pic>
        <p:nvPicPr>
          <p:cNvPr id="8" name="Picture 6" descr="European Style Tombstone"/>
          <p:cNvPicPr>
            <a:picLocks noChangeAspect="1" noChangeArrowheads="1"/>
          </p:cNvPicPr>
          <p:nvPr/>
        </p:nvPicPr>
        <p:blipFill>
          <a:blip r:embed="rId3" cstate="print">
            <a:clrChange>
              <a:clrFrom>
                <a:srgbClr val="FFFFFF"/>
              </a:clrFrom>
              <a:clrTo>
                <a:srgbClr val="FFFFFF">
                  <a:alpha val="0"/>
                </a:srgbClr>
              </a:clrTo>
            </a:clrChange>
          </a:blip>
          <a:srcRect l="10294"/>
          <a:stretch>
            <a:fillRect/>
          </a:stretch>
        </p:blipFill>
        <p:spPr bwMode="auto">
          <a:xfrm>
            <a:off x="0" y="228600"/>
            <a:ext cx="4114800" cy="6629400"/>
          </a:xfrm>
          <a:prstGeom prst="rect">
            <a:avLst/>
          </a:prstGeom>
          <a:noFill/>
          <a:ln w="9525">
            <a:noFill/>
            <a:miter lim="800000"/>
            <a:headEnd/>
            <a:tailEnd/>
          </a:ln>
        </p:spPr>
      </p:pic>
      <p:sp>
        <p:nvSpPr>
          <p:cNvPr id="10" name="TextBox 9"/>
          <p:cNvSpPr txBox="1"/>
          <p:nvPr/>
        </p:nvSpPr>
        <p:spPr>
          <a:xfrm>
            <a:off x="381000" y="1905000"/>
            <a:ext cx="2514600" cy="1200329"/>
          </a:xfrm>
          <a:prstGeom prst="rect">
            <a:avLst/>
          </a:prstGeom>
          <a:noFill/>
        </p:spPr>
        <p:txBody>
          <a:bodyPr wrap="square" rtlCol="0">
            <a:spAutoFit/>
          </a:bodyPr>
          <a:lstStyle/>
          <a:p>
            <a:pPr algn="ctr"/>
            <a:r>
              <a:rPr lang="en-US" sz="3600" b="1" dirty="0" smtClean="0">
                <a:solidFill>
                  <a:schemeClr val="tx2">
                    <a:lumMod val="50000"/>
                  </a:schemeClr>
                </a:solidFill>
                <a:latin typeface="Arial" pitchFamily="34" charset="0"/>
                <a:cs typeface="Arial" pitchFamily="34" charset="0"/>
              </a:rPr>
              <a:t>Your Name</a:t>
            </a:r>
            <a:endParaRPr lang="en-US" sz="3600" b="1" dirty="0">
              <a:solidFill>
                <a:schemeClr val="tx2">
                  <a:lumMod val="50000"/>
                </a:schemeClr>
              </a:solidFill>
              <a:latin typeface="Arial" pitchFamily="34" charset="0"/>
              <a:cs typeface="Arial" pitchFamily="34" charset="0"/>
            </a:endParaRPr>
          </a:p>
        </p:txBody>
      </p:sp>
      <p:sp>
        <p:nvSpPr>
          <p:cNvPr id="11" name="TextBox 10"/>
          <p:cNvSpPr txBox="1"/>
          <p:nvPr/>
        </p:nvSpPr>
        <p:spPr>
          <a:xfrm rot="21081592">
            <a:off x="285134" y="4508957"/>
            <a:ext cx="2667000" cy="954107"/>
          </a:xfrm>
          <a:prstGeom prst="rect">
            <a:avLst/>
          </a:prstGeom>
          <a:noFill/>
        </p:spPr>
        <p:txBody>
          <a:bodyPr wrap="square" rtlCol="0">
            <a:spAutoFit/>
          </a:bodyPr>
          <a:lstStyle/>
          <a:p>
            <a:pPr algn="ctr"/>
            <a:r>
              <a:rPr lang="en-US" sz="2800" b="1" dirty="0" smtClean="0">
                <a:solidFill>
                  <a:schemeClr val="tx2">
                    <a:lumMod val="50000"/>
                  </a:schemeClr>
                </a:solidFill>
                <a:latin typeface="Arial" pitchFamily="34" charset="0"/>
                <a:cs typeface="Arial" pitchFamily="34" charset="0"/>
              </a:rPr>
              <a:t>In Loving Memory</a:t>
            </a:r>
            <a:endParaRPr lang="en-US" sz="2800" b="1" dirty="0">
              <a:solidFill>
                <a:schemeClr val="tx2">
                  <a:lumMod val="50000"/>
                </a:schemeClr>
              </a:solidFill>
              <a:latin typeface="Arial" pitchFamily="34" charset="0"/>
              <a:cs typeface="Arial" pitchFamily="34" charset="0"/>
            </a:endParaRPr>
          </a:p>
        </p:txBody>
      </p:sp>
      <p:pic>
        <p:nvPicPr>
          <p:cNvPr id="12" name="Picture 11"/>
          <p:cNvPicPr>
            <a:picLocks noChangeAspect="1" noChangeArrowheads="1"/>
          </p:cNvPicPr>
          <p:nvPr/>
        </p:nvPicPr>
        <p:blipFill>
          <a:blip r:embed="rId4" cstate="print"/>
          <a:srcRect/>
          <a:stretch>
            <a:fillRect/>
          </a:stretch>
        </p:blipFill>
        <p:spPr bwMode="auto">
          <a:xfrm>
            <a:off x="3200400" y="1524000"/>
            <a:ext cx="5626274" cy="4191000"/>
          </a:xfrm>
          <a:prstGeom prst="rect">
            <a:avLst/>
          </a:prstGeom>
          <a:noFill/>
          <a:ln w="9525">
            <a:noFill/>
            <a:miter lim="800000"/>
            <a:headEnd/>
            <a:tailEnd/>
          </a:ln>
          <a:effectLst/>
        </p:spPr>
      </p:pic>
      <p:sp>
        <p:nvSpPr>
          <p:cNvPr id="13" name="TextBox 12"/>
          <p:cNvSpPr txBox="1"/>
          <p:nvPr/>
        </p:nvSpPr>
        <p:spPr>
          <a:xfrm>
            <a:off x="3962400" y="2057400"/>
            <a:ext cx="4191000" cy="2062103"/>
          </a:xfrm>
          <a:prstGeom prst="rect">
            <a:avLst/>
          </a:prstGeom>
          <a:noFill/>
        </p:spPr>
        <p:txBody>
          <a:bodyPr wrap="square" rtlCol="0">
            <a:spAutoFit/>
          </a:bodyPr>
          <a:lstStyle/>
          <a:p>
            <a:pPr algn="ctr"/>
            <a:r>
              <a:rPr lang="en-US" sz="3200" i="1" dirty="0" smtClean="0">
                <a:solidFill>
                  <a:srgbClr val="0033CC"/>
                </a:solidFill>
                <a:latin typeface="Arial" pitchFamily="34" charset="0"/>
                <a:cs typeface="Arial" pitchFamily="34" charset="0"/>
              </a:rPr>
              <a:t>“And as it is appointed for men to </a:t>
            </a:r>
            <a:r>
              <a:rPr lang="en-US" sz="3200" b="1" u="sng" dirty="0" smtClean="0">
                <a:solidFill>
                  <a:srgbClr val="0033CC"/>
                </a:solidFill>
                <a:latin typeface="Arial" pitchFamily="34" charset="0"/>
                <a:cs typeface="Arial" pitchFamily="34" charset="0"/>
              </a:rPr>
              <a:t>die</a:t>
            </a:r>
            <a:r>
              <a:rPr lang="en-US" sz="3200" i="1" dirty="0" smtClean="0">
                <a:solidFill>
                  <a:srgbClr val="0033CC"/>
                </a:solidFill>
                <a:latin typeface="Arial" pitchFamily="34" charset="0"/>
                <a:cs typeface="Arial" pitchFamily="34" charset="0"/>
              </a:rPr>
              <a:t> once, but after this the </a:t>
            </a:r>
            <a:r>
              <a:rPr lang="en-US" sz="3200" b="1" u="sng" dirty="0" smtClean="0">
                <a:solidFill>
                  <a:srgbClr val="0033CC"/>
                </a:solidFill>
                <a:latin typeface="Arial" pitchFamily="34" charset="0"/>
                <a:cs typeface="Arial" pitchFamily="34" charset="0"/>
              </a:rPr>
              <a:t>judgment</a:t>
            </a:r>
            <a:r>
              <a:rPr lang="en-US" sz="3200" i="1" dirty="0" smtClean="0">
                <a:solidFill>
                  <a:srgbClr val="0033CC"/>
                </a:solidFill>
                <a:latin typeface="Arial" pitchFamily="34" charset="0"/>
                <a:cs typeface="Arial" pitchFamily="34" charset="0"/>
              </a:rPr>
              <a:t>.”</a:t>
            </a:r>
            <a:endParaRPr lang="en-US" sz="3200" i="1" dirty="0">
              <a:solidFill>
                <a:srgbClr val="0033CC"/>
              </a:solidFill>
              <a:latin typeface="Arial" pitchFamily="34" charset="0"/>
              <a:cs typeface="Arial" pitchFamily="34" charset="0"/>
            </a:endParaRPr>
          </a:p>
        </p:txBody>
      </p:sp>
      <p:sp>
        <p:nvSpPr>
          <p:cNvPr id="14" name="TextBox 13"/>
          <p:cNvSpPr txBox="1"/>
          <p:nvPr/>
        </p:nvSpPr>
        <p:spPr>
          <a:xfrm>
            <a:off x="4343400" y="710625"/>
            <a:ext cx="3276600" cy="584775"/>
          </a:xfrm>
          <a:prstGeom prst="rect">
            <a:avLst/>
          </a:prstGeom>
          <a:solidFill>
            <a:schemeClr val="bg1"/>
          </a:solidFill>
          <a:ln w="38100">
            <a:solidFill>
              <a:schemeClr val="tx1"/>
            </a:solidFill>
          </a:ln>
        </p:spPr>
        <p:txBody>
          <a:bodyPr wrap="square" rtlCol="0">
            <a:spAutoFit/>
          </a:bodyPr>
          <a:lstStyle/>
          <a:p>
            <a:pPr algn="ctr"/>
            <a:r>
              <a:rPr lang="en-US" sz="3200" b="1" dirty="0" smtClean="0">
                <a:solidFill>
                  <a:srgbClr val="0033CC"/>
                </a:solidFill>
                <a:latin typeface="Arial" pitchFamily="34" charset="0"/>
                <a:cs typeface="Arial" pitchFamily="34" charset="0"/>
              </a:rPr>
              <a:t>Hebrews 9:27</a:t>
            </a:r>
            <a:endParaRPr lang="en-US" sz="3200" b="1" dirty="0">
              <a:solidFill>
                <a:srgbClr val="0033CC"/>
              </a:solidFill>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528" fill="hold" nodeType="clickEffect">
                                  <p:stCondLst>
                                    <p:cond delay="0"/>
                                  </p:stCondLst>
                                  <p:childTnLst>
                                    <p:set>
                                      <p:cBhvr>
                                        <p:cTn id="6" dur="1" fill="hold">
                                          <p:stCondLst>
                                            <p:cond delay="0"/>
                                          </p:stCondLst>
                                        </p:cTn>
                                        <p:tgtEl>
                                          <p:spTgt spid="13">
                                            <p:txEl>
                                              <p:pRg st="0" end="0"/>
                                            </p:txEl>
                                          </p:spTgt>
                                        </p:tgtEl>
                                        <p:attrNameLst>
                                          <p:attrName>style.visibility</p:attrName>
                                        </p:attrNameLst>
                                      </p:cBhvr>
                                      <p:to>
                                        <p:strVal val="visible"/>
                                      </p:to>
                                    </p:set>
                                    <p:anim calcmode="lin" valueType="num">
                                      <p:cBhvr>
                                        <p:cTn id="7" dur="1000" fill="hold"/>
                                        <p:tgtEl>
                                          <p:spTgt spid="13">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13">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13">
                                            <p:txEl>
                                              <p:pRg st="0" end="0"/>
                                            </p:txEl>
                                          </p:spTgt>
                                        </p:tgtEl>
                                        <p:attrNameLst>
                                          <p:attrName>ppt_x</p:attrName>
                                        </p:attrNameLst>
                                      </p:cBhvr>
                                      <p:tavLst>
                                        <p:tav tm="0">
                                          <p:val>
                                            <p:fltVal val="0.5"/>
                                          </p:val>
                                        </p:tav>
                                        <p:tav tm="100000">
                                          <p:val>
                                            <p:strVal val="#ppt_x"/>
                                          </p:val>
                                        </p:tav>
                                      </p:tavLst>
                                    </p:anim>
                                    <p:anim calcmode="lin" valueType="num">
                                      <p:cBhvr>
                                        <p:cTn id="10" dur="1000" fill="hold"/>
                                        <p:tgtEl>
                                          <p:spTgt spid="13">
                                            <p:txEl>
                                              <p:pRg st="0" end="0"/>
                                            </p:txEl>
                                          </p:spTgt>
                                        </p:tgtEl>
                                        <p:attrNameLst>
                                          <p:attrName>ppt_y</p:attrName>
                                        </p:attrNameLst>
                                      </p:cBhvr>
                                      <p:tavLst>
                                        <p:tav tm="0">
                                          <p:val>
                                            <p:fltVal val="0.5"/>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6" descr="European Style Tombstone"/>
          <p:cNvPicPr>
            <a:picLocks noChangeAspect="1" noChangeArrowheads="1"/>
          </p:cNvPicPr>
          <p:nvPr/>
        </p:nvPicPr>
        <p:blipFill>
          <a:blip r:embed="rId3" cstate="print">
            <a:clrChange>
              <a:clrFrom>
                <a:srgbClr val="FFFFFF"/>
              </a:clrFrom>
              <a:clrTo>
                <a:srgbClr val="FFFFFF">
                  <a:alpha val="0"/>
                </a:srgbClr>
              </a:clrTo>
            </a:clrChange>
          </a:blip>
          <a:srcRect l="10294"/>
          <a:stretch>
            <a:fillRect/>
          </a:stretch>
        </p:blipFill>
        <p:spPr bwMode="auto">
          <a:xfrm>
            <a:off x="0" y="228600"/>
            <a:ext cx="4114800" cy="6629400"/>
          </a:xfrm>
          <a:prstGeom prst="rect">
            <a:avLst/>
          </a:prstGeom>
          <a:noFill/>
          <a:ln w="9525">
            <a:noFill/>
            <a:miter lim="800000"/>
            <a:headEnd/>
            <a:tailEnd/>
          </a:ln>
        </p:spPr>
      </p:pic>
      <p:sp>
        <p:nvSpPr>
          <p:cNvPr id="3" name="TextBox 2"/>
          <p:cNvSpPr txBox="1"/>
          <p:nvPr/>
        </p:nvSpPr>
        <p:spPr>
          <a:xfrm>
            <a:off x="381000" y="1905000"/>
            <a:ext cx="2514600" cy="646331"/>
          </a:xfrm>
          <a:prstGeom prst="rect">
            <a:avLst/>
          </a:prstGeom>
          <a:noFill/>
        </p:spPr>
        <p:txBody>
          <a:bodyPr wrap="square" rtlCol="0">
            <a:spAutoFit/>
          </a:bodyPr>
          <a:lstStyle/>
          <a:p>
            <a:r>
              <a:rPr lang="en-US" sz="3600" b="1" dirty="0" smtClean="0">
                <a:latin typeface="Britannic Bold" pitchFamily="34" charset="0"/>
              </a:rPr>
              <a:t>Your Name</a:t>
            </a:r>
            <a:endParaRPr lang="en-US" sz="3600" b="1" dirty="0">
              <a:latin typeface="Britannic Bold" pitchFamily="34" charset="0"/>
            </a:endParaRPr>
          </a:p>
        </p:txBody>
      </p:sp>
      <p:sp>
        <p:nvSpPr>
          <p:cNvPr id="4" name="TextBox 3"/>
          <p:cNvSpPr txBox="1"/>
          <p:nvPr/>
        </p:nvSpPr>
        <p:spPr>
          <a:xfrm rot="21081592">
            <a:off x="609600" y="4724400"/>
            <a:ext cx="2667000" cy="523220"/>
          </a:xfrm>
          <a:prstGeom prst="rect">
            <a:avLst/>
          </a:prstGeom>
          <a:noFill/>
        </p:spPr>
        <p:txBody>
          <a:bodyPr wrap="square" rtlCol="0">
            <a:spAutoFit/>
          </a:bodyPr>
          <a:lstStyle/>
          <a:p>
            <a:r>
              <a:rPr lang="en-US" sz="2800" b="1" dirty="0" smtClean="0">
                <a:latin typeface="Brush Script MT" pitchFamily="66" charset="0"/>
              </a:rPr>
              <a:t>In Loving Memory</a:t>
            </a:r>
            <a:endParaRPr lang="en-US" sz="2800" b="1" dirty="0">
              <a:latin typeface="Brush Script MT" pitchFamily="66" charset="0"/>
            </a:endParaRPr>
          </a:p>
        </p:txBody>
      </p:sp>
      <p:pic>
        <p:nvPicPr>
          <p:cNvPr id="8" name="Picture 6" descr="European Style Tombstone"/>
          <p:cNvPicPr>
            <a:picLocks noChangeAspect="1" noChangeArrowheads="1"/>
          </p:cNvPicPr>
          <p:nvPr/>
        </p:nvPicPr>
        <p:blipFill>
          <a:blip r:embed="rId3" cstate="print">
            <a:clrChange>
              <a:clrFrom>
                <a:srgbClr val="FFFFFF"/>
              </a:clrFrom>
              <a:clrTo>
                <a:srgbClr val="FFFFFF">
                  <a:alpha val="0"/>
                </a:srgbClr>
              </a:clrTo>
            </a:clrChange>
          </a:blip>
          <a:srcRect l="10294"/>
          <a:stretch>
            <a:fillRect/>
          </a:stretch>
        </p:blipFill>
        <p:spPr bwMode="auto">
          <a:xfrm>
            <a:off x="0" y="228600"/>
            <a:ext cx="4114800" cy="6629400"/>
          </a:xfrm>
          <a:prstGeom prst="rect">
            <a:avLst/>
          </a:prstGeom>
          <a:noFill/>
          <a:ln w="9525">
            <a:noFill/>
            <a:miter lim="800000"/>
            <a:headEnd/>
            <a:tailEnd/>
          </a:ln>
        </p:spPr>
      </p:pic>
      <p:sp>
        <p:nvSpPr>
          <p:cNvPr id="10" name="TextBox 9"/>
          <p:cNvSpPr txBox="1"/>
          <p:nvPr/>
        </p:nvSpPr>
        <p:spPr>
          <a:xfrm>
            <a:off x="381000" y="1905000"/>
            <a:ext cx="2514600" cy="1200329"/>
          </a:xfrm>
          <a:prstGeom prst="rect">
            <a:avLst/>
          </a:prstGeom>
          <a:noFill/>
        </p:spPr>
        <p:txBody>
          <a:bodyPr wrap="square" rtlCol="0">
            <a:spAutoFit/>
          </a:bodyPr>
          <a:lstStyle/>
          <a:p>
            <a:pPr algn="ctr"/>
            <a:r>
              <a:rPr lang="en-US" sz="3600" b="1" dirty="0" smtClean="0">
                <a:solidFill>
                  <a:schemeClr val="tx2">
                    <a:lumMod val="50000"/>
                  </a:schemeClr>
                </a:solidFill>
                <a:latin typeface="Arial" pitchFamily="34" charset="0"/>
                <a:cs typeface="Arial" pitchFamily="34" charset="0"/>
              </a:rPr>
              <a:t>Your Name</a:t>
            </a:r>
            <a:endParaRPr lang="en-US" sz="3600" b="1" dirty="0">
              <a:solidFill>
                <a:schemeClr val="tx2">
                  <a:lumMod val="50000"/>
                </a:schemeClr>
              </a:solidFill>
              <a:latin typeface="Arial" pitchFamily="34" charset="0"/>
              <a:cs typeface="Arial" pitchFamily="34" charset="0"/>
            </a:endParaRPr>
          </a:p>
        </p:txBody>
      </p:sp>
      <p:sp>
        <p:nvSpPr>
          <p:cNvPr id="11" name="TextBox 10"/>
          <p:cNvSpPr txBox="1"/>
          <p:nvPr/>
        </p:nvSpPr>
        <p:spPr>
          <a:xfrm rot="21081592">
            <a:off x="285134" y="4508957"/>
            <a:ext cx="2667000" cy="954107"/>
          </a:xfrm>
          <a:prstGeom prst="rect">
            <a:avLst/>
          </a:prstGeom>
          <a:noFill/>
        </p:spPr>
        <p:txBody>
          <a:bodyPr wrap="square" rtlCol="0">
            <a:spAutoFit/>
          </a:bodyPr>
          <a:lstStyle/>
          <a:p>
            <a:pPr algn="ctr"/>
            <a:r>
              <a:rPr lang="en-US" sz="2800" b="1" dirty="0" smtClean="0">
                <a:solidFill>
                  <a:schemeClr val="tx2">
                    <a:lumMod val="50000"/>
                  </a:schemeClr>
                </a:solidFill>
                <a:latin typeface="Arial" pitchFamily="34" charset="0"/>
                <a:cs typeface="Arial" pitchFamily="34" charset="0"/>
              </a:rPr>
              <a:t>In Loving Memory</a:t>
            </a:r>
            <a:endParaRPr lang="en-US" sz="2800" b="1" dirty="0">
              <a:solidFill>
                <a:schemeClr val="tx2">
                  <a:lumMod val="50000"/>
                </a:schemeClr>
              </a:solidFill>
              <a:latin typeface="Arial" pitchFamily="34" charset="0"/>
              <a:cs typeface="Arial" pitchFamily="34" charset="0"/>
            </a:endParaRPr>
          </a:p>
        </p:txBody>
      </p:sp>
      <p:pic>
        <p:nvPicPr>
          <p:cNvPr id="12" name="Picture 11"/>
          <p:cNvPicPr>
            <a:picLocks noChangeAspect="1" noChangeArrowheads="1"/>
          </p:cNvPicPr>
          <p:nvPr/>
        </p:nvPicPr>
        <p:blipFill>
          <a:blip r:embed="rId4" cstate="print"/>
          <a:srcRect/>
          <a:stretch>
            <a:fillRect/>
          </a:stretch>
        </p:blipFill>
        <p:spPr bwMode="auto">
          <a:xfrm>
            <a:off x="3200400" y="1219200"/>
            <a:ext cx="5715000" cy="5334000"/>
          </a:xfrm>
          <a:prstGeom prst="rect">
            <a:avLst/>
          </a:prstGeom>
          <a:noFill/>
          <a:ln w="9525">
            <a:noFill/>
            <a:miter lim="800000"/>
            <a:headEnd/>
            <a:tailEnd/>
          </a:ln>
          <a:effectLst/>
        </p:spPr>
      </p:pic>
      <p:sp>
        <p:nvSpPr>
          <p:cNvPr id="13" name="TextBox 12"/>
          <p:cNvSpPr txBox="1"/>
          <p:nvPr/>
        </p:nvSpPr>
        <p:spPr>
          <a:xfrm>
            <a:off x="3886200" y="1676400"/>
            <a:ext cx="4267200" cy="4462760"/>
          </a:xfrm>
          <a:prstGeom prst="rect">
            <a:avLst/>
          </a:prstGeom>
          <a:noFill/>
        </p:spPr>
        <p:txBody>
          <a:bodyPr wrap="square" rtlCol="0">
            <a:spAutoFit/>
          </a:bodyPr>
          <a:lstStyle/>
          <a:p>
            <a:pPr algn="ctr"/>
            <a:r>
              <a:rPr lang="en-US" sz="2800" i="1" dirty="0" smtClean="0">
                <a:solidFill>
                  <a:srgbClr val="0033CC"/>
                </a:solidFill>
                <a:latin typeface="Arial Narrow" pitchFamily="34" charset="0"/>
              </a:rPr>
              <a:t>“Do not marvel at this; for the hour is coming in which all who are in the graves will hear His voice and come forth--those who have done good, to the </a:t>
            </a:r>
            <a:r>
              <a:rPr lang="en-US" sz="2800" b="1" u="sng" dirty="0" smtClean="0">
                <a:solidFill>
                  <a:srgbClr val="0033CC"/>
                </a:solidFill>
                <a:latin typeface="Arial Narrow" pitchFamily="34" charset="0"/>
              </a:rPr>
              <a:t>resurrection of life</a:t>
            </a:r>
            <a:r>
              <a:rPr lang="en-US" sz="2800" i="1" dirty="0" smtClean="0">
                <a:solidFill>
                  <a:srgbClr val="0033CC"/>
                </a:solidFill>
                <a:latin typeface="Arial Narrow" pitchFamily="34" charset="0"/>
              </a:rPr>
              <a:t>, and those who have done evil, to the </a:t>
            </a:r>
            <a:r>
              <a:rPr lang="en-US" sz="2800" b="1" u="sng" dirty="0" smtClean="0">
                <a:solidFill>
                  <a:srgbClr val="0033CC"/>
                </a:solidFill>
                <a:latin typeface="Arial Narrow" pitchFamily="34" charset="0"/>
              </a:rPr>
              <a:t>resurrection of condemnation</a:t>
            </a:r>
            <a:r>
              <a:rPr lang="en-US" sz="2800" i="1" dirty="0" smtClean="0">
                <a:solidFill>
                  <a:srgbClr val="0033CC"/>
                </a:solidFill>
                <a:latin typeface="Arial Narrow" pitchFamily="34" charset="0"/>
              </a:rPr>
              <a:t>.”</a:t>
            </a:r>
          </a:p>
          <a:p>
            <a:pPr algn="ctr"/>
            <a:r>
              <a:rPr lang="en-US" sz="3200" i="1" dirty="0" smtClean="0">
                <a:solidFill>
                  <a:srgbClr val="0033CC"/>
                </a:solidFill>
                <a:latin typeface="Arial Narrow" pitchFamily="34" charset="0"/>
              </a:rPr>
              <a:t> </a:t>
            </a:r>
            <a:endParaRPr lang="en-US" sz="3600" i="1" dirty="0">
              <a:solidFill>
                <a:srgbClr val="0033CC"/>
              </a:solidFill>
              <a:latin typeface="Arial Narrow" pitchFamily="34" charset="0"/>
            </a:endParaRPr>
          </a:p>
        </p:txBody>
      </p:sp>
      <p:sp>
        <p:nvSpPr>
          <p:cNvPr id="14" name="TextBox 13"/>
          <p:cNvSpPr txBox="1"/>
          <p:nvPr/>
        </p:nvSpPr>
        <p:spPr>
          <a:xfrm>
            <a:off x="4343400" y="381000"/>
            <a:ext cx="3276600" cy="584775"/>
          </a:xfrm>
          <a:prstGeom prst="rect">
            <a:avLst/>
          </a:prstGeom>
          <a:solidFill>
            <a:schemeClr val="bg1"/>
          </a:solidFill>
          <a:ln w="38100">
            <a:solidFill>
              <a:schemeClr val="tx1"/>
            </a:solidFill>
          </a:ln>
        </p:spPr>
        <p:txBody>
          <a:bodyPr wrap="square" rtlCol="0">
            <a:spAutoFit/>
          </a:bodyPr>
          <a:lstStyle/>
          <a:p>
            <a:pPr algn="ctr"/>
            <a:r>
              <a:rPr lang="en-US" sz="3200" b="1" dirty="0" smtClean="0">
                <a:solidFill>
                  <a:srgbClr val="0033CC"/>
                </a:solidFill>
                <a:latin typeface="Arial" pitchFamily="34" charset="0"/>
                <a:cs typeface="Arial" pitchFamily="34" charset="0"/>
              </a:rPr>
              <a:t>John 5:28,29</a:t>
            </a:r>
            <a:endParaRPr lang="en-US" sz="3200" b="1" dirty="0">
              <a:solidFill>
                <a:srgbClr val="0033CC"/>
              </a:solidFill>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528" fill="hold" nodeType="clickEffect">
                                  <p:stCondLst>
                                    <p:cond delay="0"/>
                                  </p:stCondLst>
                                  <p:childTnLst>
                                    <p:set>
                                      <p:cBhvr>
                                        <p:cTn id="6" dur="1" fill="hold">
                                          <p:stCondLst>
                                            <p:cond delay="0"/>
                                          </p:stCondLst>
                                        </p:cTn>
                                        <p:tgtEl>
                                          <p:spTgt spid="13">
                                            <p:txEl>
                                              <p:pRg st="0" end="0"/>
                                            </p:txEl>
                                          </p:spTgt>
                                        </p:tgtEl>
                                        <p:attrNameLst>
                                          <p:attrName>style.visibility</p:attrName>
                                        </p:attrNameLst>
                                      </p:cBhvr>
                                      <p:to>
                                        <p:strVal val="visible"/>
                                      </p:to>
                                    </p:set>
                                    <p:anim calcmode="lin" valueType="num">
                                      <p:cBhvr>
                                        <p:cTn id="7" dur="1000" fill="hold"/>
                                        <p:tgtEl>
                                          <p:spTgt spid="13">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13">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13">
                                            <p:txEl>
                                              <p:pRg st="0" end="0"/>
                                            </p:txEl>
                                          </p:spTgt>
                                        </p:tgtEl>
                                        <p:attrNameLst>
                                          <p:attrName>ppt_x</p:attrName>
                                        </p:attrNameLst>
                                      </p:cBhvr>
                                      <p:tavLst>
                                        <p:tav tm="0">
                                          <p:val>
                                            <p:fltVal val="0.5"/>
                                          </p:val>
                                        </p:tav>
                                        <p:tav tm="100000">
                                          <p:val>
                                            <p:strVal val="#ppt_x"/>
                                          </p:val>
                                        </p:tav>
                                      </p:tavLst>
                                    </p:anim>
                                    <p:anim calcmode="lin" valueType="num">
                                      <p:cBhvr>
                                        <p:cTn id="10" dur="1000" fill="hold"/>
                                        <p:tgtEl>
                                          <p:spTgt spid="13">
                                            <p:txEl>
                                              <p:pRg st="0" end="0"/>
                                            </p:txEl>
                                          </p:spTgt>
                                        </p:tgtEl>
                                        <p:attrNameLst>
                                          <p:attrName>ppt_y</p:attrName>
                                        </p:attrNameLst>
                                      </p:cBhvr>
                                      <p:tavLst>
                                        <p:tav tm="0">
                                          <p:val>
                                            <p:fltVal val="0.5"/>
                                          </p:val>
                                        </p:tav>
                                        <p:tav tm="100000">
                                          <p:val>
                                            <p:strVal val="#ppt_y"/>
                                          </p:val>
                                        </p:tav>
                                      </p:tavLst>
                                    </p:anim>
                                  </p:childTnLst>
                                </p:cTn>
                              </p:par>
                            </p:childTnLst>
                          </p:cTn>
                        </p:par>
                      </p:childTnLst>
                    </p:cTn>
                  </p:par>
                  <p:par>
                    <p:cTn id="11" fill="hold">
                      <p:stCondLst>
                        <p:cond delay="indefinite"/>
                      </p:stCondLst>
                      <p:childTnLst>
                        <p:par>
                          <p:cTn id="12" fill="hold">
                            <p:stCondLst>
                              <p:cond delay="0"/>
                            </p:stCondLst>
                            <p:childTnLst>
                              <p:par>
                                <p:cTn id="13" presetID="23" presetClass="entr" presetSubtype="528" fill="hold" nodeType="clickEffect">
                                  <p:stCondLst>
                                    <p:cond delay="0"/>
                                  </p:stCondLst>
                                  <p:childTnLst>
                                    <p:set>
                                      <p:cBhvr>
                                        <p:cTn id="14" dur="1" fill="hold">
                                          <p:stCondLst>
                                            <p:cond delay="0"/>
                                          </p:stCondLst>
                                        </p:cTn>
                                        <p:tgtEl>
                                          <p:spTgt spid="13">
                                            <p:txEl>
                                              <p:pRg st="1" end="1"/>
                                            </p:txEl>
                                          </p:spTgt>
                                        </p:tgtEl>
                                        <p:attrNameLst>
                                          <p:attrName>style.visibility</p:attrName>
                                        </p:attrNameLst>
                                      </p:cBhvr>
                                      <p:to>
                                        <p:strVal val="visible"/>
                                      </p:to>
                                    </p:set>
                                    <p:anim calcmode="lin" valueType="num">
                                      <p:cBhvr>
                                        <p:cTn id="15" dur="1000" fill="hold"/>
                                        <p:tgtEl>
                                          <p:spTgt spid="13">
                                            <p:txEl>
                                              <p:pRg st="1" end="1"/>
                                            </p:txEl>
                                          </p:spTgt>
                                        </p:tgtEl>
                                        <p:attrNameLst>
                                          <p:attrName>ppt_w</p:attrName>
                                        </p:attrNameLst>
                                      </p:cBhvr>
                                      <p:tavLst>
                                        <p:tav tm="0">
                                          <p:val>
                                            <p:fltVal val="0"/>
                                          </p:val>
                                        </p:tav>
                                        <p:tav tm="100000">
                                          <p:val>
                                            <p:strVal val="#ppt_w"/>
                                          </p:val>
                                        </p:tav>
                                      </p:tavLst>
                                    </p:anim>
                                    <p:anim calcmode="lin" valueType="num">
                                      <p:cBhvr>
                                        <p:cTn id="16" dur="1000" fill="hold"/>
                                        <p:tgtEl>
                                          <p:spTgt spid="13">
                                            <p:txEl>
                                              <p:pRg st="1" end="1"/>
                                            </p:txEl>
                                          </p:spTgt>
                                        </p:tgtEl>
                                        <p:attrNameLst>
                                          <p:attrName>ppt_h</p:attrName>
                                        </p:attrNameLst>
                                      </p:cBhvr>
                                      <p:tavLst>
                                        <p:tav tm="0">
                                          <p:val>
                                            <p:fltVal val="0"/>
                                          </p:val>
                                        </p:tav>
                                        <p:tav tm="100000">
                                          <p:val>
                                            <p:strVal val="#ppt_h"/>
                                          </p:val>
                                        </p:tav>
                                      </p:tavLst>
                                    </p:anim>
                                    <p:anim calcmode="lin" valueType="num">
                                      <p:cBhvr>
                                        <p:cTn id="17" dur="1000" fill="hold"/>
                                        <p:tgtEl>
                                          <p:spTgt spid="13">
                                            <p:txEl>
                                              <p:pRg st="1" end="1"/>
                                            </p:txEl>
                                          </p:spTgt>
                                        </p:tgtEl>
                                        <p:attrNameLst>
                                          <p:attrName>ppt_x</p:attrName>
                                        </p:attrNameLst>
                                      </p:cBhvr>
                                      <p:tavLst>
                                        <p:tav tm="0">
                                          <p:val>
                                            <p:fltVal val="0.5"/>
                                          </p:val>
                                        </p:tav>
                                        <p:tav tm="100000">
                                          <p:val>
                                            <p:strVal val="#ppt_x"/>
                                          </p:val>
                                        </p:tav>
                                      </p:tavLst>
                                    </p:anim>
                                    <p:anim calcmode="lin" valueType="num">
                                      <p:cBhvr>
                                        <p:cTn id="18" dur="1000" fill="hold"/>
                                        <p:tgtEl>
                                          <p:spTgt spid="13">
                                            <p:txEl>
                                              <p:pRg st="1" end="1"/>
                                            </p:txEl>
                                          </p:spTgt>
                                        </p:tgtEl>
                                        <p:attrNameLst>
                                          <p:attrName>ppt_y</p:attrName>
                                        </p:attrNameLst>
                                      </p:cBhvr>
                                      <p:tavLst>
                                        <p:tav tm="0">
                                          <p:val>
                                            <p:fltVal val="0.5"/>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6" descr="European Style Tombstone"/>
          <p:cNvPicPr>
            <a:picLocks noChangeAspect="1" noChangeArrowheads="1"/>
          </p:cNvPicPr>
          <p:nvPr/>
        </p:nvPicPr>
        <p:blipFill>
          <a:blip r:embed="rId3" cstate="print">
            <a:clrChange>
              <a:clrFrom>
                <a:srgbClr val="FFFFFF"/>
              </a:clrFrom>
              <a:clrTo>
                <a:srgbClr val="FFFFFF">
                  <a:alpha val="0"/>
                </a:srgbClr>
              </a:clrTo>
            </a:clrChange>
          </a:blip>
          <a:srcRect l="10294"/>
          <a:stretch>
            <a:fillRect/>
          </a:stretch>
        </p:blipFill>
        <p:spPr bwMode="auto">
          <a:xfrm>
            <a:off x="0" y="228600"/>
            <a:ext cx="4114800" cy="6629400"/>
          </a:xfrm>
          <a:prstGeom prst="rect">
            <a:avLst/>
          </a:prstGeom>
          <a:noFill/>
          <a:ln w="9525">
            <a:noFill/>
            <a:miter lim="800000"/>
            <a:headEnd/>
            <a:tailEnd/>
          </a:ln>
        </p:spPr>
      </p:pic>
      <p:sp>
        <p:nvSpPr>
          <p:cNvPr id="3" name="TextBox 2"/>
          <p:cNvSpPr txBox="1"/>
          <p:nvPr/>
        </p:nvSpPr>
        <p:spPr>
          <a:xfrm>
            <a:off x="381000" y="1905000"/>
            <a:ext cx="2514600" cy="646331"/>
          </a:xfrm>
          <a:prstGeom prst="rect">
            <a:avLst/>
          </a:prstGeom>
          <a:noFill/>
        </p:spPr>
        <p:txBody>
          <a:bodyPr wrap="square" rtlCol="0">
            <a:spAutoFit/>
          </a:bodyPr>
          <a:lstStyle/>
          <a:p>
            <a:r>
              <a:rPr lang="en-US" sz="3600" b="1" dirty="0" smtClean="0">
                <a:latin typeface="Britannic Bold" pitchFamily="34" charset="0"/>
              </a:rPr>
              <a:t>Your Name</a:t>
            </a:r>
            <a:endParaRPr lang="en-US" sz="3600" b="1" dirty="0">
              <a:latin typeface="Britannic Bold" pitchFamily="34" charset="0"/>
            </a:endParaRPr>
          </a:p>
        </p:txBody>
      </p:sp>
      <p:sp>
        <p:nvSpPr>
          <p:cNvPr id="4" name="TextBox 3"/>
          <p:cNvSpPr txBox="1"/>
          <p:nvPr/>
        </p:nvSpPr>
        <p:spPr>
          <a:xfrm rot="21081592">
            <a:off x="609600" y="4724400"/>
            <a:ext cx="2667000" cy="523220"/>
          </a:xfrm>
          <a:prstGeom prst="rect">
            <a:avLst/>
          </a:prstGeom>
          <a:noFill/>
        </p:spPr>
        <p:txBody>
          <a:bodyPr wrap="square" rtlCol="0">
            <a:spAutoFit/>
          </a:bodyPr>
          <a:lstStyle/>
          <a:p>
            <a:r>
              <a:rPr lang="en-US" sz="2800" b="1" dirty="0" smtClean="0">
                <a:latin typeface="Brush Script MT" pitchFamily="66" charset="0"/>
              </a:rPr>
              <a:t>In Loving Memory</a:t>
            </a:r>
            <a:endParaRPr lang="en-US" sz="2800" b="1" dirty="0">
              <a:latin typeface="Brush Script MT" pitchFamily="66" charset="0"/>
            </a:endParaRPr>
          </a:p>
        </p:txBody>
      </p:sp>
      <p:pic>
        <p:nvPicPr>
          <p:cNvPr id="8" name="Picture 6" descr="European Style Tombstone"/>
          <p:cNvPicPr>
            <a:picLocks noChangeAspect="1" noChangeArrowheads="1"/>
          </p:cNvPicPr>
          <p:nvPr/>
        </p:nvPicPr>
        <p:blipFill>
          <a:blip r:embed="rId3" cstate="print">
            <a:clrChange>
              <a:clrFrom>
                <a:srgbClr val="FFFFFF"/>
              </a:clrFrom>
              <a:clrTo>
                <a:srgbClr val="FFFFFF">
                  <a:alpha val="0"/>
                </a:srgbClr>
              </a:clrTo>
            </a:clrChange>
          </a:blip>
          <a:srcRect l="10294"/>
          <a:stretch>
            <a:fillRect/>
          </a:stretch>
        </p:blipFill>
        <p:spPr bwMode="auto">
          <a:xfrm>
            <a:off x="0" y="228600"/>
            <a:ext cx="4114800" cy="6629400"/>
          </a:xfrm>
          <a:prstGeom prst="rect">
            <a:avLst/>
          </a:prstGeom>
          <a:noFill/>
          <a:ln w="9525">
            <a:noFill/>
            <a:miter lim="800000"/>
            <a:headEnd/>
            <a:tailEnd/>
          </a:ln>
        </p:spPr>
      </p:pic>
      <p:sp>
        <p:nvSpPr>
          <p:cNvPr id="10" name="TextBox 9"/>
          <p:cNvSpPr txBox="1"/>
          <p:nvPr/>
        </p:nvSpPr>
        <p:spPr>
          <a:xfrm>
            <a:off x="381000" y="1905000"/>
            <a:ext cx="2514600" cy="1200329"/>
          </a:xfrm>
          <a:prstGeom prst="rect">
            <a:avLst/>
          </a:prstGeom>
          <a:noFill/>
        </p:spPr>
        <p:txBody>
          <a:bodyPr wrap="square" rtlCol="0">
            <a:spAutoFit/>
          </a:bodyPr>
          <a:lstStyle/>
          <a:p>
            <a:pPr algn="ctr"/>
            <a:r>
              <a:rPr lang="en-US" sz="3600" b="1" dirty="0" smtClean="0">
                <a:solidFill>
                  <a:schemeClr val="tx2">
                    <a:lumMod val="50000"/>
                  </a:schemeClr>
                </a:solidFill>
                <a:latin typeface="Arial" pitchFamily="34" charset="0"/>
                <a:cs typeface="Arial" pitchFamily="34" charset="0"/>
              </a:rPr>
              <a:t>Your Name</a:t>
            </a:r>
            <a:endParaRPr lang="en-US" sz="3600" b="1" dirty="0">
              <a:solidFill>
                <a:schemeClr val="tx2">
                  <a:lumMod val="50000"/>
                </a:schemeClr>
              </a:solidFill>
              <a:latin typeface="Arial" pitchFamily="34" charset="0"/>
              <a:cs typeface="Arial" pitchFamily="34" charset="0"/>
            </a:endParaRPr>
          </a:p>
        </p:txBody>
      </p:sp>
      <p:sp>
        <p:nvSpPr>
          <p:cNvPr id="11" name="TextBox 10"/>
          <p:cNvSpPr txBox="1"/>
          <p:nvPr/>
        </p:nvSpPr>
        <p:spPr>
          <a:xfrm rot="21081592">
            <a:off x="285134" y="4508957"/>
            <a:ext cx="2667000" cy="954107"/>
          </a:xfrm>
          <a:prstGeom prst="rect">
            <a:avLst/>
          </a:prstGeom>
          <a:noFill/>
        </p:spPr>
        <p:txBody>
          <a:bodyPr wrap="square" rtlCol="0">
            <a:spAutoFit/>
          </a:bodyPr>
          <a:lstStyle/>
          <a:p>
            <a:pPr algn="ctr"/>
            <a:r>
              <a:rPr lang="en-US" sz="2800" b="1" dirty="0" smtClean="0">
                <a:solidFill>
                  <a:schemeClr val="tx2">
                    <a:lumMod val="50000"/>
                  </a:schemeClr>
                </a:solidFill>
                <a:latin typeface="Arial" pitchFamily="34" charset="0"/>
                <a:cs typeface="Arial" pitchFamily="34" charset="0"/>
              </a:rPr>
              <a:t>In Loving Memory</a:t>
            </a:r>
            <a:endParaRPr lang="en-US" sz="2800" b="1" dirty="0">
              <a:solidFill>
                <a:schemeClr val="tx2">
                  <a:lumMod val="50000"/>
                </a:schemeClr>
              </a:solidFill>
              <a:latin typeface="Arial" pitchFamily="34" charset="0"/>
              <a:cs typeface="Arial" pitchFamily="34" charset="0"/>
            </a:endParaRPr>
          </a:p>
        </p:txBody>
      </p:sp>
      <p:pic>
        <p:nvPicPr>
          <p:cNvPr id="12" name="Picture 11"/>
          <p:cNvPicPr>
            <a:picLocks noChangeAspect="1" noChangeArrowheads="1"/>
          </p:cNvPicPr>
          <p:nvPr/>
        </p:nvPicPr>
        <p:blipFill>
          <a:blip r:embed="rId4" cstate="print"/>
          <a:srcRect/>
          <a:stretch>
            <a:fillRect/>
          </a:stretch>
        </p:blipFill>
        <p:spPr bwMode="auto">
          <a:xfrm>
            <a:off x="3200400" y="1066800"/>
            <a:ext cx="5715000" cy="5334000"/>
          </a:xfrm>
          <a:prstGeom prst="rect">
            <a:avLst/>
          </a:prstGeom>
          <a:noFill/>
          <a:ln w="9525">
            <a:noFill/>
            <a:miter lim="800000"/>
            <a:headEnd/>
            <a:tailEnd/>
          </a:ln>
          <a:effectLst/>
        </p:spPr>
      </p:pic>
      <p:sp>
        <p:nvSpPr>
          <p:cNvPr id="13" name="TextBox 12"/>
          <p:cNvSpPr txBox="1"/>
          <p:nvPr/>
        </p:nvSpPr>
        <p:spPr>
          <a:xfrm>
            <a:off x="3962400" y="1718370"/>
            <a:ext cx="4267200" cy="3539430"/>
          </a:xfrm>
          <a:prstGeom prst="rect">
            <a:avLst/>
          </a:prstGeom>
          <a:noFill/>
        </p:spPr>
        <p:txBody>
          <a:bodyPr wrap="square" rtlCol="0">
            <a:spAutoFit/>
          </a:bodyPr>
          <a:lstStyle/>
          <a:p>
            <a:r>
              <a:rPr lang="en-US" sz="2800" i="1" dirty="0" smtClean="0">
                <a:solidFill>
                  <a:srgbClr val="0033CC"/>
                </a:solidFill>
                <a:latin typeface="Arial Narrow" pitchFamily="34" charset="0"/>
                <a:cs typeface="Arial" pitchFamily="34" charset="0"/>
              </a:rPr>
              <a:t>“</a:t>
            </a:r>
            <a:r>
              <a:rPr lang="en-US" sz="3200" i="1" dirty="0" smtClean="0">
                <a:solidFill>
                  <a:srgbClr val="0033CC"/>
                </a:solidFill>
                <a:latin typeface="Arial Narrow" pitchFamily="34" charset="0"/>
                <a:cs typeface="Arial" pitchFamily="34" charset="0"/>
              </a:rPr>
              <a:t>I can of Myself do nothing. As I hear, I judge; and My </a:t>
            </a:r>
            <a:r>
              <a:rPr lang="en-US" sz="3200" b="1" u="sng" dirty="0" smtClean="0">
                <a:solidFill>
                  <a:srgbClr val="0033CC"/>
                </a:solidFill>
                <a:latin typeface="Arial Narrow" pitchFamily="34" charset="0"/>
                <a:cs typeface="Arial" pitchFamily="34" charset="0"/>
              </a:rPr>
              <a:t>judgment is righteous</a:t>
            </a:r>
            <a:r>
              <a:rPr lang="en-US" sz="3200" i="1" dirty="0" smtClean="0">
                <a:solidFill>
                  <a:srgbClr val="0033CC"/>
                </a:solidFill>
                <a:latin typeface="Arial Narrow" pitchFamily="34" charset="0"/>
                <a:cs typeface="Arial" pitchFamily="34" charset="0"/>
              </a:rPr>
              <a:t>, because I do not seek My own will but the will of the Father who sent Me</a:t>
            </a:r>
            <a:r>
              <a:rPr lang="en-US" sz="2800" i="1" dirty="0" smtClean="0">
                <a:solidFill>
                  <a:srgbClr val="0033CC"/>
                </a:solidFill>
                <a:latin typeface="Arial Narrow" pitchFamily="34" charset="0"/>
                <a:cs typeface="Arial" pitchFamily="34" charset="0"/>
              </a:rPr>
              <a:t>.”</a:t>
            </a:r>
          </a:p>
          <a:p>
            <a:r>
              <a:rPr lang="en-US" sz="3200" i="1" dirty="0" smtClean="0">
                <a:solidFill>
                  <a:srgbClr val="0033CC"/>
                </a:solidFill>
                <a:latin typeface="Arial Narrow" pitchFamily="34" charset="0"/>
                <a:cs typeface="Arial" pitchFamily="34" charset="0"/>
              </a:rPr>
              <a:t> </a:t>
            </a:r>
            <a:endParaRPr lang="en-US" sz="3600" i="1" dirty="0">
              <a:solidFill>
                <a:srgbClr val="0033CC"/>
              </a:solidFill>
              <a:latin typeface="Arial Narrow" pitchFamily="34" charset="0"/>
              <a:cs typeface="Arial" pitchFamily="34" charset="0"/>
            </a:endParaRPr>
          </a:p>
        </p:txBody>
      </p:sp>
      <p:sp>
        <p:nvSpPr>
          <p:cNvPr id="14" name="TextBox 13"/>
          <p:cNvSpPr txBox="1"/>
          <p:nvPr/>
        </p:nvSpPr>
        <p:spPr>
          <a:xfrm>
            <a:off x="4419600" y="457200"/>
            <a:ext cx="3276600" cy="584775"/>
          </a:xfrm>
          <a:prstGeom prst="rect">
            <a:avLst/>
          </a:prstGeom>
          <a:solidFill>
            <a:schemeClr val="bg1"/>
          </a:solidFill>
          <a:ln w="38100">
            <a:solidFill>
              <a:schemeClr val="tx1"/>
            </a:solidFill>
          </a:ln>
        </p:spPr>
        <p:txBody>
          <a:bodyPr wrap="square" rtlCol="0">
            <a:spAutoFit/>
          </a:bodyPr>
          <a:lstStyle/>
          <a:p>
            <a:pPr algn="ctr"/>
            <a:r>
              <a:rPr lang="en-US" sz="3200" b="1" dirty="0" smtClean="0">
                <a:solidFill>
                  <a:srgbClr val="0033CC"/>
                </a:solidFill>
                <a:latin typeface="Arial" pitchFamily="34" charset="0"/>
                <a:cs typeface="Arial" pitchFamily="34" charset="0"/>
              </a:rPr>
              <a:t>John 5:30</a:t>
            </a:r>
            <a:endParaRPr lang="en-US" sz="3200" b="1" dirty="0">
              <a:solidFill>
                <a:srgbClr val="0033CC"/>
              </a:solidFill>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528" fill="hold" nodeType="clickEffect">
                                  <p:stCondLst>
                                    <p:cond delay="0"/>
                                  </p:stCondLst>
                                  <p:childTnLst>
                                    <p:set>
                                      <p:cBhvr>
                                        <p:cTn id="6" dur="1" fill="hold">
                                          <p:stCondLst>
                                            <p:cond delay="0"/>
                                          </p:stCondLst>
                                        </p:cTn>
                                        <p:tgtEl>
                                          <p:spTgt spid="13">
                                            <p:txEl>
                                              <p:pRg st="0" end="0"/>
                                            </p:txEl>
                                          </p:spTgt>
                                        </p:tgtEl>
                                        <p:attrNameLst>
                                          <p:attrName>style.visibility</p:attrName>
                                        </p:attrNameLst>
                                      </p:cBhvr>
                                      <p:to>
                                        <p:strVal val="visible"/>
                                      </p:to>
                                    </p:set>
                                    <p:anim calcmode="lin" valueType="num">
                                      <p:cBhvr>
                                        <p:cTn id="7" dur="1000" fill="hold"/>
                                        <p:tgtEl>
                                          <p:spTgt spid="13">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13">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13">
                                            <p:txEl>
                                              <p:pRg st="0" end="0"/>
                                            </p:txEl>
                                          </p:spTgt>
                                        </p:tgtEl>
                                        <p:attrNameLst>
                                          <p:attrName>ppt_x</p:attrName>
                                        </p:attrNameLst>
                                      </p:cBhvr>
                                      <p:tavLst>
                                        <p:tav tm="0">
                                          <p:val>
                                            <p:fltVal val="0.5"/>
                                          </p:val>
                                        </p:tav>
                                        <p:tav tm="100000">
                                          <p:val>
                                            <p:strVal val="#ppt_x"/>
                                          </p:val>
                                        </p:tav>
                                      </p:tavLst>
                                    </p:anim>
                                    <p:anim calcmode="lin" valueType="num">
                                      <p:cBhvr>
                                        <p:cTn id="10" dur="1000" fill="hold"/>
                                        <p:tgtEl>
                                          <p:spTgt spid="13">
                                            <p:txEl>
                                              <p:pRg st="0" end="0"/>
                                            </p:txEl>
                                          </p:spTgt>
                                        </p:tgtEl>
                                        <p:attrNameLst>
                                          <p:attrName>ppt_y</p:attrName>
                                        </p:attrNameLst>
                                      </p:cBhvr>
                                      <p:tavLst>
                                        <p:tav tm="0">
                                          <p:val>
                                            <p:fltVal val="0.5"/>
                                          </p:val>
                                        </p:tav>
                                        <p:tav tm="100000">
                                          <p:val>
                                            <p:strVal val="#ppt_y"/>
                                          </p:val>
                                        </p:tav>
                                      </p:tavLst>
                                    </p:anim>
                                  </p:childTnLst>
                                </p:cTn>
                              </p:par>
                            </p:childTnLst>
                          </p:cTn>
                        </p:par>
                      </p:childTnLst>
                    </p:cTn>
                  </p:par>
                  <p:par>
                    <p:cTn id="11" fill="hold">
                      <p:stCondLst>
                        <p:cond delay="indefinite"/>
                      </p:stCondLst>
                      <p:childTnLst>
                        <p:par>
                          <p:cTn id="12" fill="hold">
                            <p:stCondLst>
                              <p:cond delay="0"/>
                            </p:stCondLst>
                            <p:childTnLst>
                              <p:par>
                                <p:cTn id="13" presetID="23" presetClass="entr" presetSubtype="528" fill="hold" nodeType="clickEffect">
                                  <p:stCondLst>
                                    <p:cond delay="0"/>
                                  </p:stCondLst>
                                  <p:childTnLst>
                                    <p:set>
                                      <p:cBhvr>
                                        <p:cTn id="14" dur="1" fill="hold">
                                          <p:stCondLst>
                                            <p:cond delay="0"/>
                                          </p:stCondLst>
                                        </p:cTn>
                                        <p:tgtEl>
                                          <p:spTgt spid="13">
                                            <p:txEl>
                                              <p:pRg st="1" end="1"/>
                                            </p:txEl>
                                          </p:spTgt>
                                        </p:tgtEl>
                                        <p:attrNameLst>
                                          <p:attrName>style.visibility</p:attrName>
                                        </p:attrNameLst>
                                      </p:cBhvr>
                                      <p:to>
                                        <p:strVal val="visible"/>
                                      </p:to>
                                    </p:set>
                                    <p:anim calcmode="lin" valueType="num">
                                      <p:cBhvr>
                                        <p:cTn id="15" dur="1000" fill="hold"/>
                                        <p:tgtEl>
                                          <p:spTgt spid="13">
                                            <p:txEl>
                                              <p:pRg st="1" end="1"/>
                                            </p:txEl>
                                          </p:spTgt>
                                        </p:tgtEl>
                                        <p:attrNameLst>
                                          <p:attrName>ppt_w</p:attrName>
                                        </p:attrNameLst>
                                      </p:cBhvr>
                                      <p:tavLst>
                                        <p:tav tm="0">
                                          <p:val>
                                            <p:fltVal val="0"/>
                                          </p:val>
                                        </p:tav>
                                        <p:tav tm="100000">
                                          <p:val>
                                            <p:strVal val="#ppt_w"/>
                                          </p:val>
                                        </p:tav>
                                      </p:tavLst>
                                    </p:anim>
                                    <p:anim calcmode="lin" valueType="num">
                                      <p:cBhvr>
                                        <p:cTn id="16" dur="1000" fill="hold"/>
                                        <p:tgtEl>
                                          <p:spTgt spid="13">
                                            <p:txEl>
                                              <p:pRg st="1" end="1"/>
                                            </p:txEl>
                                          </p:spTgt>
                                        </p:tgtEl>
                                        <p:attrNameLst>
                                          <p:attrName>ppt_h</p:attrName>
                                        </p:attrNameLst>
                                      </p:cBhvr>
                                      <p:tavLst>
                                        <p:tav tm="0">
                                          <p:val>
                                            <p:fltVal val="0"/>
                                          </p:val>
                                        </p:tav>
                                        <p:tav tm="100000">
                                          <p:val>
                                            <p:strVal val="#ppt_h"/>
                                          </p:val>
                                        </p:tav>
                                      </p:tavLst>
                                    </p:anim>
                                    <p:anim calcmode="lin" valueType="num">
                                      <p:cBhvr>
                                        <p:cTn id="17" dur="1000" fill="hold"/>
                                        <p:tgtEl>
                                          <p:spTgt spid="13">
                                            <p:txEl>
                                              <p:pRg st="1" end="1"/>
                                            </p:txEl>
                                          </p:spTgt>
                                        </p:tgtEl>
                                        <p:attrNameLst>
                                          <p:attrName>ppt_x</p:attrName>
                                        </p:attrNameLst>
                                      </p:cBhvr>
                                      <p:tavLst>
                                        <p:tav tm="0">
                                          <p:val>
                                            <p:fltVal val="0.5"/>
                                          </p:val>
                                        </p:tav>
                                        <p:tav tm="100000">
                                          <p:val>
                                            <p:strVal val="#ppt_x"/>
                                          </p:val>
                                        </p:tav>
                                      </p:tavLst>
                                    </p:anim>
                                    <p:anim calcmode="lin" valueType="num">
                                      <p:cBhvr>
                                        <p:cTn id="18" dur="1000" fill="hold"/>
                                        <p:tgtEl>
                                          <p:spTgt spid="13">
                                            <p:txEl>
                                              <p:pRg st="1" end="1"/>
                                            </p:txEl>
                                          </p:spTgt>
                                        </p:tgtEl>
                                        <p:attrNameLst>
                                          <p:attrName>ppt_y</p:attrName>
                                        </p:attrNameLst>
                                      </p:cBhvr>
                                      <p:tavLst>
                                        <p:tav tm="0">
                                          <p:val>
                                            <p:fltVal val="0.5"/>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40" name="WordArt 12"/>
          <p:cNvSpPr>
            <a:spLocks noChangeArrowheads="1" noChangeShapeType="1" noTextEdit="1"/>
          </p:cNvSpPr>
          <p:nvPr/>
        </p:nvSpPr>
        <p:spPr bwMode="auto">
          <a:xfrm>
            <a:off x="3200400" y="228600"/>
            <a:ext cx="5562600" cy="1143000"/>
          </a:xfrm>
          <a:prstGeom prst="rect">
            <a:avLst/>
          </a:prstGeom>
        </p:spPr>
        <p:txBody>
          <a:bodyPr wrap="none" fromWordArt="1">
            <a:prstTxWarp prst="textPlain">
              <a:avLst>
                <a:gd name="adj" fmla="val 50000"/>
              </a:avLst>
            </a:prstTxWarp>
          </a:bodyPr>
          <a:lstStyle/>
          <a:p>
            <a:pPr algn="ctr"/>
            <a:r>
              <a:rPr lang="en-US" sz="3600" kern="10">
                <a:ln w="127000">
                  <a:solidFill>
                    <a:srgbClr val="FFFF00"/>
                  </a:solidFill>
                  <a:round/>
                  <a:headEnd/>
                  <a:tailEnd/>
                </a:ln>
                <a:solidFill>
                  <a:srgbClr val="FFFF00"/>
                </a:solidFill>
                <a:effectLst>
                  <a:outerShdw dist="35921" dir="2700000" algn="ctr" rotWithShape="0">
                    <a:srgbClr val="808080">
                      <a:alpha val="79999"/>
                    </a:srgbClr>
                  </a:outerShdw>
                </a:effectLst>
                <a:latin typeface="Arial Black"/>
              </a:rPr>
              <a:t>THE "DASH"</a:t>
            </a:r>
          </a:p>
        </p:txBody>
      </p:sp>
      <p:sp>
        <p:nvSpPr>
          <p:cNvPr id="48143" name="WordArt 15"/>
          <p:cNvSpPr>
            <a:spLocks noChangeArrowheads="1" noChangeShapeType="1" noTextEdit="1"/>
          </p:cNvSpPr>
          <p:nvPr/>
        </p:nvSpPr>
        <p:spPr bwMode="auto">
          <a:xfrm>
            <a:off x="3505200" y="3886200"/>
            <a:ext cx="4267200" cy="1219200"/>
          </a:xfrm>
          <a:prstGeom prst="rect">
            <a:avLst/>
          </a:prstGeom>
        </p:spPr>
        <p:txBody>
          <a:bodyPr wrap="none" fromWordArt="1">
            <a:prstTxWarp prst="textPlain">
              <a:avLst>
                <a:gd name="adj" fmla="val 50000"/>
              </a:avLst>
            </a:prstTxWarp>
          </a:bodyPr>
          <a:lstStyle/>
          <a:p>
            <a:pPr algn="ctr"/>
            <a:r>
              <a:rPr lang="en-US" sz="3600" kern="10">
                <a:ln w="127000">
                  <a:solidFill>
                    <a:srgbClr val="FFFF00"/>
                  </a:solidFill>
                  <a:round/>
                  <a:headEnd/>
                  <a:tailEnd/>
                </a:ln>
                <a:solidFill>
                  <a:srgbClr val="FFFFFF"/>
                </a:solidFill>
                <a:effectLst>
                  <a:outerShdw dist="35921" dir="2700000" algn="ctr" rotWithShape="0">
                    <a:srgbClr val="808080">
                      <a:alpha val="79999"/>
                    </a:srgbClr>
                  </a:outerShdw>
                </a:effectLst>
                <a:latin typeface="Arial Black"/>
              </a:rPr>
              <a:t>WHAT WILL</a:t>
            </a:r>
          </a:p>
        </p:txBody>
      </p:sp>
      <p:sp>
        <p:nvSpPr>
          <p:cNvPr id="48142" name="WordArt 14"/>
          <p:cNvSpPr>
            <a:spLocks noChangeArrowheads="1" noChangeShapeType="1" noTextEdit="1"/>
          </p:cNvSpPr>
          <p:nvPr/>
        </p:nvSpPr>
        <p:spPr bwMode="auto">
          <a:xfrm>
            <a:off x="3505200" y="3886200"/>
            <a:ext cx="4267200" cy="1219200"/>
          </a:xfrm>
          <a:prstGeom prst="rect">
            <a:avLst/>
          </a:prstGeom>
        </p:spPr>
        <p:txBody>
          <a:bodyPr wrap="none" fromWordArt="1">
            <a:prstTxWarp prst="textPlain">
              <a:avLst>
                <a:gd name="adj" fmla="val 50000"/>
              </a:avLst>
            </a:prstTxWarp>
          </a:bodyPr>
          <a:lstStyle/>
          <a:p>
            <a:pPr algn="ctr"/>
            <a:r>
              <a:rPr lang="en-US" sz="3600" kern="10">
                <a:ln w="9525">
                  <a:solidFill>
                    <a:srgbClr val="000000"/>
                  </a:solidFill>
                  <a:round/>
                  <a:headEnd/>
                  <a:tailEnd/>
                </a:ln>
                <a:solidFill>
                  <a:srgbClr val="FFFFFF"/>
                </a:solidFill>
                <a:effectLst>
                  <a:outerShdw dist="35921" dir="2700000" algn="ctr" rotWithShape="0">
                    <a:srgbClr val="808080">
                      <a:alpha val="79999"/>
                    </a:srgbClr>
                  </a:outerShdw>
                </a:effectLst>
                <a:latin typeface="Arial Black"/>
              </a:rPr>
              <a:t>WHAT WILL</a:t>
            </a:r>
          </a:p>
        </p:txBody>
      </p:sp>
      <p:sp>
        <p:nvSpPr>
          <p:cNvPr id="48146" name="WordArt 18"/>
          <p:cNvSpPr>
            <a:spLocks noChangeArrowheads="1" noChangeShapeType="1" noTextEdit="1"/>
          </p:cNvSpPr>
          <p:nvPr/>
        </p:nvSpPr>
        <p:spPr bwMode="auto">
          <a:xfrm>
            <a:off x="3429000" y="1676400"/>
            <a:ext cx="5486400" cy="1143000"/>
          </a:xfrm>
          <a:prstGeom prst="rect">
            <a:avLst/>
          </a:prstGeom>
        </p:spPr>
        <p:txBody>
          <a:bodyPr wrap="none" fromWordArt="1">
            <a:prstTxWarp prst="textPlain">
              <a:avLst>
                <a:gd name="adj" fmla="val 50000"/>
              </a:avLst>
            </a:prstTxWarp>
          </a:bodyPr>
          <a:lstStyle/>
          <a:p>
            <a:pPr algn="ctr"/>
            <a:r>
              <a:rPr lang="en-US" sz="3600" kern="10">
                <a:ln w="127000">
                  <a:solidFill>
                    <a:srgbClr val="FFFF00"/>
                  </a:solidFill>
                  <a:round/>
                  <a:headEnd/>
                  <a:tailEnd/>
                </a:ln>
                <a:solidFill>
                  <a:srgbClr val="FFFF00"/>
                </a:solidFill>
                <a:effectLst>
                  <a:outerShdw dist="35921" dir="2700000" algn="ctr" rotWithShape="0">
                    <a:srgbClr val="808080">
                      <a:alpha val="79999"/>
                    </a:srgbClr>
                  </a:outerShdw>
                </a:effectLst>
                <a:latin typeface="Arial Black"/>
              </a:rPr>
              <a:t>OF LIFE...</a:t>
            </a:r>
          </a:p>
        </p:txBody>
      </p:sp>
      <p:sp>
        <p:nvSpPr>
          <p:cNvPr id="48147" name="WordArt 19"/>
          <p:cNvSpPr>
            <a:spLocks noChangeArrowheads="1" noChangeShapeType="1" noTextEdit="1"/>
          </p:cNvSpPr>
          <p:nvPr/>
        </p:nvSpPr>
        <p:spPr bwMode="auto">
          <a:xfrm>
            <a:off x="3200400" y="228600"/>
            <a:ext cx="5562600" cy="1143000"/>
          </a:xfrm>
          <a:prstGeom prst="rect">
            <a:avLst/>
          </a:prstGeom>
        </p:spPr>
        <p:txBody>
          <a:bodyPr wrap="none" fromWordArt="1">
            <a:prstTxWarp prst="textPlain">
              <a:avLst>
                <a:gd name="adj" fmla="val 50000"/>
              </a:avLst>
            </a:prstTxWarp>
          </a:bodyPr>
          <a:lstStyle/>
          <a:p>
            <a:pPr algn="ctr"/>
            <a:r>
              <a:rPr lang="en-US" sz="3600" kern="10" dirty="0">
                <a:ln w="9525">
                  <a:solidFill>
                    <a:srgbClr val="000000"/>
                  </a:solidFill>
                  <a:round/>
                  <a:headEnd/>
                  <a:tailEnd/>
                </a:ln>
                <a:solidFill>
                  <a:srgbClr val="FFFFFF"/>
                </a:solidFill>
                <a:effectLst>
                  <a:outerShdw dist="35921" dir="2700000" algn="ctr" rotWithShape="0">
                    <a:srgbClr val="808080">
                      <a:alpha val="79999"/>
                    </a:srgbClr>
                  </a:outerShdw>
                </a:effectLst>
                <a:latin typeface="Georgia" pitchFamily="18" charset="0"/>
              </a:rPr>
              <a:t>THE</a:t>
            </a:r>
            <a:r>
              <a:rPr lang="en-US" sz="3600" kern="10" dirty="0">
                <a:ln w="9525">
                  <a:solidFill>
                    <a:srgbClr val="000000"/>
                  </a:solidFill>
                  <a:round/>
                  <a:headEnd/>
                  <a:tailEnd/>
                </a:ln>
                <a:solidFill>
                  <a:srgbClr val="FFFFFF"/>
                </a:solidFill>
                <a:effectLst>
                  <a:outerShdw dist="35921" dir="2700000" algn="ctr" rotWithShape="0">
                    <a:srgbClr val="808080">
                      <a:alpha val="79999"/>
                    </a:srgbClr>
                  </a:outerShdw>
                </a:effectLst>
                <a:latin typeface="Arial Black"/>
              </a:rPr>
              <a:t> "</a:t>
            </a:r>
            <a:r>
              <a:rPr lang="en-US" sz="3600" kern="10" dirty="0">
                <a:ln w="9525">
                  <a:solidFill>
                    <a:srgbClr val="000000"/>
                  </a:solidFill>
                  <a:round/>
                  <a:headEnd/>
                  <a:tailEnd/>
                </a:ln>
                <a:solidFill>
                  <a:srgbClr val="FFFFFF"/>
                </a:solidFill>
                <a:effectLst>
                  <a:outerShdw dist="35921" dir="2700000" algn="ctr" rotWithShape="0">
                    <a:srgbClr val="808080">
                      <a:alpha val="79999"/>
                    </a:srgbClr>
                  </a:outerShdw>
                </a:effectLst>
                <a:latin typeface="Georgia" pitchFamily="18" charset="0"/>
              </a:rPr>
              <a:t>DASH</a:t>
            </a:r>
            <a:r>
              <a:rPr lang="en-US" sz="3600" kern="10" dirty="0">
                <a:ln w="9525">
                  <a:solidFill>
                    <a:srgbClr val="000000"/>
                  </a:solidFill>
                  <a:round/>
                  <a:headEnd/>
                  <a:tailEnd/>
                </a:ln>
                <a:solidFill>
                  <a:srgbClr val="FFFFFF"/>
                </a:solidFill>
                <a:effectLst>
                  <a:outerShdw dist="35921" dir="2700000" algn="ctr" rotWithShape="0">
                    <a:srgbClr val="808080">
                      <a:alpha val="79999"/>
                    </a:srgbClr>
                  </a:outerShdw>
                </a:effectLst>
                <a:latin typeface="Arial Black"/>
              </a:rPr>
              <a:t>"</a:t>
            </a:r>
          </a:p>
        </p:txBody>
      </p:sp>
      <p:sp>
        <p:nvSpPr>
          <p:cNvPr id="48141" name="WordArt 13"/>
          <p:cNvSpPr>
            <a:spLocks noChangeArrowheads="1" noChangeShapeType="1" noTextEdit="1"/>
          </p:cNvSpPr>
          <p:nvPr/>
        </p:nvSpPr>
        <p:spPr bwMode="auto">
          <a:xfrm>
            <a:off x="3429000" y="1676400"/>
            <a:ext cx="5486400" cy="1143000"/>
          </a:xfrm>
          <a:prstGeom prst="rect">
            <a:avLst/>
          </a:prstGeom>
        </p:spPr>
        <p:txBody>
          <a:bodyPr wrap="none" fromWordArt="1">
            <a:prstTxWarp prst="textPlain">
              <a:avLst>
                <a:gd name="adj" fmla="val 50000"/>
              </a:avLst>
            </a:prstTxWarp>
          </a:bodyPr>
          <a:lstStyle/>
          <a:p>
            <a:pPr algn="ctr"/>
            <a:r>
              <a:rPr lang="en-US" sz="3600" kern="10" dirty="0">
                <a:ln w="9525">
                  <a:solidFill>
                    <a:srgbClr val="000000"/>
                  </a:solidFill>
                  <a:round/>
                  <a:headEnd/>
                  <a:tailEnd/>
                </a:ln>
                <a:solidFill>
                  <a:srgbClr val="FFFFFF"/>
                </a:solidFill>
                <a:effectLst>
                  <a:outerShdw dist="35921" dir="2700000" algn="ctr" rotWithShape="0">
                    <a:srgbClr val="808080">
                      <a:alpha val="79999"/>
                    </a:srgbClr>
                  </a:outerShdw>
                </a:effectLst>
                <a:latin typeface="Georgia" pitchFamily="18" charset="0"/>
              </a:rPr>
              <a:t>OF</a:t>
            </a:r>
            <a:r>
              <a:rPr lang="en-US" sz="3600" kern="10" dirty="0">
                <a:ln w="9525">
                  <a:solidFill>
                    <a:srgbClr val="000000"/>
                  </a:solidFill>
                  <a:round/>
                  <a:headEnd/>
                  <a:tailEnd/>
                </a:ln>
                <a:solidFill>
                  <a:srgbClr val="FFFFFF"/>
                </a:solidFill>
                <a:effectLst>
                  <a:outerShdw dist="35921" dir="2700000" algn="ctr" rotWithShape="0">
                    <a:srgbClr val="808080">
                      <a:alpha val="79999"/>
                    </a:srgbClr>
                  </a:outerShdw>
                </a:effectLst>
                <a:latin typeface="Arial Black"/>
              </a:rPr>
              <a:t> </a:t>
            </a:r>
            <a:r>
              <a:rPr lang="en-US" sz="3600" kern="10" dirty="0">
                <a:ln w="9525">
                  <a:solidFill>
                    <a:srgbClr val="000000"/>
                  </a:solidFill>
                  <a:round/>
                  <a:headEnd/>
                  <a:tailEnd/>
                </a:ln>
                <a:solidFill>
                  <a:srgbClr val="FFFFFF"/>
                </a:solidFill>
                <a:effectLst>
                  <a:outerShdw dist="35921" dir="2700000" algn="ctr" rotWithShape="0">
                    <a:srgbClr val="808080">
                      <a:alpha val="79999"/>
                    </a:srgbClr>
                  </a:outerShdw>
                </a:effectLst>
                <a:latin typeface="Georgia" pitchFamily="18" charset="0"/>
              </a:rPr>
              <a:t>LIFE...</a:t>
            </a:r>
          </a:p>
        </p:txBody>
      </p:sp>
      <p:sp>
        <p:nvSpPr>
          <p:cNvPr id="48151" name="Rectangle 23"/>
          <p:cNvSpPr>
            <a:spLocks noChangeArrowheads="1"/>
          </p:cNvSpPr>
          <p:nvPr/>
        </p:nvSpPr>
        <p:spPr bwMode="auto">
          <a:xfrm>
            <a:off x="3276600" y="3124200"/>
            <a:ext cx="5638800" cy="457200"/>
          </a:xfrm>
          <a:prstGeom prst="rect">
            <a:avLst/>
          </a:prstGeom>
          <a:solidFill>
            <a:schemeClr val="tx1"/>
          </a:solidFill>
          <a:ln w="9525">
            <a:solidFill>
              <a:schemeClr val="tx1"/>
            </a:solidFill>
            <a:miter lim="800000"/>
            <a:headEnd/>
            <a:tailEnd/>
          </a:ln>
        </p:spPr>
        <p:txBody>
          <a:bodyPr wrap="none" anchor="ctr"/>
          <a:lstStyle/>
          <a:p>
            <a:endParaRPr lang="en-US"/>
          </a:p>
        </p:txBody>
      </p:sp>
      <p:sp>
        <p:nvSpPr>
          <p:cNvPr id="48152" name="WordArt 24"/>
          <p:cNvSpPr>
            <a:spLocks noChangeArrowheads="1" noChangeShapeType="1" noTextEdit="1"/>
          </p:cNvSpPr>
          <p:nvPr/>
        </p:nvSpPr>
        <p:spPr bwMode="auto">
          <a:xfrm>
            <a:off x="7467600" y="3733800"/>
            <a:ext cx="1524000" cy="2743200"/>
          </a:xfrm>
          <a:prstGeom prst="rect">
            <a:avLst/>
          </a:prstGeom>
        </p:spPr>
        <p:txBody>
          <a:bodyPr wrap="none" fromWordArt="1">
            <a:prstTxWarp prst="textPlain">
              <a:avLst>
                <a:gd name="adj" fmla="val 50000"/>
              </a:avLst>
            </a:prstTxWarp>
          </a:bodyPr>
          <a:lstStyle/>
          <a:p>
            <a:pPr algn="ctr"/>
            <a:r>
              <a:rPr lang="en-US" sz="3600" kern="10">
                <a:ln w="190500">
                  <a:solidFill>
                    <a:srgbClr val="FF3300"/>
                  </a:solidFill>
                  <a:round/>
                  <a:headEnd/>
                  <a:tailEnd/>
                </a:ln>
                <a:solidFill>
                  <a:srgbClr val="FFFFFF"/>
                </a:solidFill>
                <a:effectLst>
                  <a:outerShdw dist="35921" dir="2700000" algn="ctr" rotWithShape="0">
                    <a:srgbClr val="808080">
                      <a:alpha val="79999"/>
                    </a:srgbClr>
                  </a:outerShdw>
                </a:effectLst>
                <a:latin typeface="Arial Black"/>
              </a:rPr>
              <a:t>?</a:t>
            </a:r>
          </a:p>
        </p:txBody>
      </p:sp>
      <p:sp>
        <p:nvSpPr>
          <p:cNvPr id="48153" name="WordArt 25"/>
          <p:cNvSpPr>
            <a:spLocks noChangeArrowheads="1" noChangeShapeType="1" noTextEdit="1"/>
          </p:cNvSpPr>
          <p:nvPr/>
        </p:nvSpPr>
        <p:spPr bwMode="auto">
          <a:xfrm>
            <a:off x="7467600" y="3733800"/>
            <a:ext cx="1524000" cy="2667000"/>
          </a:xfrm>
          <a:prstGeom prst="rect">
            <a:avLst/>
          </a:prstGeom>
        </p:spPr>
        <p:txBody>
          <a:bodyPr wrap="none" fromWordArt="1">
            <a:prstTxWarp prst="textPlain">
              <a:avLst>
                <a:gd name="adj" fmla="val 50000"/>
              </a:avLst>
            </a:prstTxWarp>
          </a:bodyPr>
          <a:lstStyle/>
          <a:p>
            <a:pPr algn="ctr"/>
            <a:r>
              <a:rPr lang="en-US" sz="3600" kern="10">
                <a:ln w="9525">
                  <a:solidFill>
                    <a:srgbClr val="000000"/>
                  </a:solidFill>
                  <a:round/>
                  <a:headEnd/>
                  <a:tailEnd/>
                </a:ln>
                <a:solidFill>
                  <a:srgbClr val="FFFFFF"/>
                </a:solidFill>
                <a:effectLst>
                  <a:outerShdw dist="35921" dir="2700000" algn="ctr" rotWithShape="0">
                    <a:srgbClr val="808080">
                      <a:alpha val="79999"/>
                    </a:srgbClr>
                  </a:outerShdw>
                </a:effectLst>
                <a:latin typeface="Arial Black"/>
              </a:rPr>
              <a:t>?</a:t>
            </a:r>
          </a:p>
        </p:txBody>
      </p:sp>
      <p:sp>
        <p:nvSpPr>
          <p:cNvPr id="48148" name="WordArt 20"/>
          <p:cNvSpPr>
            <a:spLocks noChangeArrowheads="1" noChangeShapeType="1" noTextEdit="1"/>
          </p:cNvSpPr>
          <p:nvPr/>
        </p:nvSpPr>
        <p:spPr bwMode="auto">
          <a:xfrm>
            <a:off x="3886200" y="5334000"/>
            <a:ext cx="4419600" cy="1219200"/>
          </a:xfrm>
          <a:prstGeom prst="rect">
            <a:avLst/>
          </a:prstGeom>
        </p:spPr>
        <p:txBody>
          <a:bodyPr wrap="none" fromWordArt="1">
            <a:prstTxWarp prst="textPlain">
              <a:avLst>
                <a:gd name="adj" fmla="val 50000"/>
              </a:avLst>
            </a:prstTxWarp>
          </a:bodyPr>
          <a:lstStyle/>
          <a:p>
            <a:pPr algn="ctr"/>
            <a:r>
              <a:rPr lang="en-US" sz="3600" kern="10">
                <a:ln w="127000">
                  <a:solidFill>
                    <a:srgbClr val="FFFF00"/>
                  </a:solidFill>
                  <a:round/>
                  <a:headEnd/>
                  <a:tailEnd/>
                </a:ln>
                <a:solidFill>
                  <a:srgbClr val="FFFFFF"/>
                </a:solidFill>
                <a:effectLst>
                  <a:outerShdw dist="35921" dir="2700000" algn="ctr" rotWithShape="0">
                    <a:srgbClr val="808080">
                      <a:alpha val="79999"/>
                    </a:srgbClr>
                  </a:outerShdw>
                </a:effectLst>
                <a:latin typeface="Arial Black"/>
              </a:rPr>
              <a:t>YOURS SAY</a:t>
            </a:r>
          </a:p>
        </p:txBody>
      </p:sp>
      <p:sp>
        <p:nvSpPr>
          <p:cNvPr id="48149" name="WordArt 21"/>
          <p:cNvSpPr>
            <a:spLocks noChangeArrowheads="1" noChangeShapeType="1" noTextEdit="1"/>
          </p:cNvSpPr>
          <p:nvPr/>
        </p:nvSpPr>
        <p:spPr bwMode="auto">
          <a:xfrm>
            <a:off x="3886200" y="5334000"/>
            <a:ext cx="4419600" cy="1219200"/>
          </a:xfrm>
          <a:prstGeom prst="rect">
            <a:avLst/>
          </a:prstGeom>
        </p:spPr>
        <p:txBody>
          <a:bodyPr wrap="none" fromWordArt="1">
            <a:prstTxWarp prst="textPlain">
              <a:avLst>
                <a:gd name="adj" fmla="val 50000"/>
              </a:avLst>
            </a:prstTxWarp>
          </a:bodyPr>
          <a:lstStyle/>
          <a:p>
            <a:pPr algn="ctr"/>
            <a:r>
              <a:rPr lang="en-US" sz="3600" kern="10">
                <a:ln w="9525">
                  <a:solidFill>
                    <a:srgbClr val="000000"/>
                  </a:solidFill>
                  <a:round/>
                  <a:headEnd/>
                  <a:tailEnd/>
                </a:ln>
                <a:solidFill>
                  <a:srgbClr val="FFFFFF"/>
                </a:solidFill>
                <a:effectLst>
                  <a:outerShdw dist="35921" dir="2700000" algn="ctr" rotWithShape="0">
                    <a:srgbClr val="808080">
                      <a:alpha val="79999"/>
                    </a:srgbClr>
                  </a:outerShdw>
                </a:effectLst>
                <a:latin typeface="Arial Black"/>
              </a:rPr>
              <a:t>YOURS SAY</a:t>
            </a:r>
          </a:p>
        </p:txBody>
      </p:sp>
      <p:sp>
        <p:nvSpPr>
          <p:cNvPr id="29711" name="Text Box 28"/>
          <p:cNvSpPr txBox="1">
            <a:spLocks noChangeArrowheads="1"/>
          </p:cNvSpPr>
          <p:nvPr/>
        </p:nvSpPr>
        <p:spPr bwMode="auto">
          <a:xfrm rot="-291548">
            <a:off x="304800" y="3016250"/>
            <a:ext cx="3276600" cy="336550"/>
          </a:xfrm>
          <a:prstGeom prst="rect">
            <a:avLst/>
          </a:prstGeom>
          <a:noFill/>
          <a:ln w="9525">
            <a:noFill/>
            <a:miter lim="800000"/>
            <a:headEnd/>
            <a:tailEnd/>
          </a:ln>
        </p:spPr>
        <p:txBody>
          <a:bodyPr>
            <a:spAutoFit/>
          </a:bodyPr>
          <a:lstStyle/>
          <a:p>
            <a:pPr algn="ctr">
              <a:spcBef>
                <a:spcPct val="50000"/>
              </a:spcBef>
            </a:pPr>
            <a:r>
              <a:rPr lang="en-US" sz="1600" b="1"/>
              <a:t>_____  -  _____</a:t>
            </a:r>
          </a:p>
        </p:txBody>
      </p:sp>
      <p:pic>
        <p:nvPicPr>
          <p:cNvPr id="20" name="Picture 6" descr="European Style Tombstone"/>
          <p:cNvPicPr>
            <a:picLocks noChangeAspect="1" noChangeArrowheads="1"/>
          </p:cNvPicPr>
          <p:nvPr/>
        </p:nvPicPr>
        <p:blipFill>
          <a:blip r:embed="rId3" cstate="print">
            <a:clrChange>
              <a:clrFrom>
                <a:srgbClr val="FFFFFF"/>
              </a:clrFrom>
              <a:clrTo>
                <a:srgbClr val="FFFFFF">
                  <a:alpha val="0"/>
                </a:srgbClr>
              </a:clrTo>
            </a:clrChange>
          </a:blip>
          <a:srcRect l="10294"/>
          <a:stretch>
            <a:fillRect/>
          </a:stretch>
        </p:blipFill>
        <p:spPr bwMode="auto">
          <a:xfrm>
            <a:off x="0" y="228600"/>
            <a:ext cx="4114800" cy="6629400"/>
          </a:xfrm>
          <a:prstGeom prst="rect">
            <a:avLst/>
          </a:prstGeom>
          <a:noFill/>
          <a:ln w="9525">
            <a:noFill/>
            <a:miter lim="800000"/>
            <a:headEnd/>
            <a:tailEnd/>
          </a:ln>
        </p:spPr>
      </p:pic>
      <p:sp>
        <p:nvSpPr>
          <p:cNvPr id="21" name="TextBox 20"/>
          <p:cNvSpPr txBox="1"/>
          <p:nvPr/>
        </p:nvSpPr>
        <p:spPr>
          <a:xfrm>
            <a:off x="381000" y="1905000"/>
            <a:ext cx="2514600" cy="1200329"/>
          </a:xfrm>
          <a:prstGeom prst="rect">
            <a:avLst/>
          </a:prstGeom>
          <a:noFill/>
        </p:spPr>
        <p:txBody>
          <a:bodyPr wrap="square" rtlCol="0">
            <a:spAutoFit/>
          </a:bodyPr>
          <a:lstStyle/>
          <a:p>
            <a:pPr algn="ctr"/>
            <a:r>
              <a:rPr lang="en-US" sz="3600" b="1" dirty="0" smtClean="0">
                <a:solidFill>
                  <a:schemeClr val="tx2">
                    <a:lumMod val="50000"/>
                  </a:schemeClr>
                </a:solidFill>
                <a:latin typeface="Arial" pitchFamily="34" charset="0"/>
                <a:cs typeface="Arial" pitchFamily="34" charset="0"/>
              </a:rPr>
              <a:t>Your Name</a:t>
            </a:r>
            <a:endParaRPr lang="en-US" sz="3600" b="1" dirty="0">
              <a:solidFill>
                <a:schemeClr val="tx2">
                  <a:lumMod val="50000"/>
                </a:schemeClr>
              </a:solidFill>
              <a:latin typeface="Arial" pitchFamily="34" charset="0"/>
              <a:cs typeface="Arial" pitchFamily="34" charset="0"/>
            </a:endParaRPr>
          </a:p>
        </p:txBody>
      </p:sp>
      <p:sp>
        <p:nvSpPr>
          <p:cNvPr id="22" name="TextBox 21"/>
          <p:cNvSpPr txBox="1"/>
          <p:nvPr/>
        </p:nvSpPr>
        <p:spPr>
          <a:xfrm rot="21081592">
            <a:off x="285134" y="4508957"/>
            <a:ext cx="2667000" cy="954107"/>
          </a:xfrm>
          <a:prstGeom prst="rect">
            <a:avLst/>
          </a:prstGeom>
          <a:noFill/>
        </p:spPr>
        <p:txBody>
          <a:bodyPr wrap="square" rtlCol="0">
            <a:spAutoFit/>
          </a:bodyPr>
          <a:lstStyle/>
          <a:p>
            <a:pPr algn="ctr"/>
            <a:r>
              <a:rPr lang="en-US" sz="2800" b="1" dirty="0" smtClean="0">
                <a:solidFill>
                  <a:schemeClr val="tx2">
                    <a:lumMod val="50000"/>
                  </a:schemeClr>
                </a:solidFill>
                <a:latin typeface="Arial" pitchFamily="34" charset="0"/>
                <a:cs typeface="Arial" pitchFamily="34" charset="0"/>
              </a:rPr>
              <a:t>In Loving Memory</a:t>
            </a:r>
            <a:endParaRPr lang="en-US" sz="2800" b="1" dirty="0">
              <a:solidFill>
                <a:schemeClr val="tx2">
                  <a:lumMod val="50000"/>
                </a:schemeClr>
              </a:solidFill>
              <a:latin typeface="Arial" pitchFamily="34" charset="0"/>
              <a:cs typeface="Arial" pitchFamily="34"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48147"/>
                                        </p:tgtEl>
                                        <p:attrNameLst>
                                          <p:attrName>style.visibility</p:attrName>
                                        </p:attrNameLst>
                                      </p:cBhvr>
                                      <p:to>
                                        <p:strVal val="visible"/>
                                      </p:to>
                                    </p:set>
                                    <p:animEffect transition="in" filter="checkerboard(across)">
                                      <p:cBhvr>
                                        <p:cTn id="7" dur="500"/>
                                        <p:tgtEl>
                                          <p:spTgt spid="48147"/>
                                        </p:tgtEl>
                                      </p:cBhvr>
                                    </p:animEffect>
                                  </p:childTnLst>
                                </p:cTn>
                              </p:par>
                              <p:par>
                                <p:cTn id="8" presetID="5" presetClass="entr" presetSubtype="10" fill="hold" grpId="0" nodeType="withEffect">
                                  <p:stCondLst>
                                    <p:cond delay="0"/>
                                  </p:stCondLst>
                                  <p:childTnLst>
                                    <p:set>
                                      <p:cBhvr>
                                        <p:cTn id="9" dur="1" fill="hold">
                                          <p:stCondLst>
                                            <p:cond delay="0"/>
                                          </p:stCondLst>
                                        </p:cTn>
                                        <p:tgtEl>
                                          <p:spTgt spid="48140"/>
                                        </p:tgtEl>
                                        <p:attrNameLst>
                                          <p:attrName>style.visibility</p:attrName>
                                        </p:attrNameLst>
                                      </p:cBhvr>
                                      <p:to>
                                        <p:strVal val="visible"/>
                                      </p:to>
                                    </p:set>
                                    <p:animEffect transition="in" filter="checkerboard(across)">
                                      <p:cBhvr>
                                        <p:cTn id="10" dur="500"/>
                                        <p:tgtEl>
                                          <p:spTgt spid="48140"/>
                                        </p:tgtEl>
                                      </p:cBhvr>
                                    </p:animEffect>
                                  </p:childTnLst>
                                </p:cTn>
                              </p:par>
                              <p:par>
                                <p:cTn id="11" presetID="5" presetClass="entr" presetSubtype="10" fill="hold" grpId="0" nodeType="withEffect">
                                  <p:stCondLst>
                                    <p:cond delay="0"/>
                                  </p:stCondLst>
                                  <p:childTnLst>
                                    <p:set>
                                      <p:cBhvr>
                                        <p:cTn id="12" dur="1" fill="hold">
                                          <p:stCondLst>
                                            <p:cond delay="0"/>
                                          </p:stCondLst>
                                        </p:cTn>
                                        <p:tgtEl>
                                          <p:spTgt spid="48141"/>
                                        </p:tgtEl>
                                        <p:attrNameLst>
                                          <p:attrName>style.visibility</p:attrName>
                                        </p:attrNameLst>
                                      </p:cBhvr>
                                      <p:to>
                                        <p:strVal val="visible"/>
                                      </p:to>
                                    </p:set>
                                    <p:animEffect transition="in" filter="checkerboard(across)">
                                      <p:cBhvr>
                                        <p:cTn id="13" dur="500"/>
                                        <p:tgtEl>
                                          <p:spTgt spid="48141"/>
                                        </p:tgtEl>
                                      </p:cBhvr>
                                    </p:animEffect>
                                  </p:childTnLst>
                                </p:cTn>
                              </p:par>
                              <p:par>
                                <p:cTn id="14" presetID="5" presetClass="entr" presetSubtype="10" fill="hold" grpId="0" nodeType="withEffect">
                                  <p:stCondLst>
                                    <p:cond delay="0"/>
                                  </p:stCondLst>
                                  <p:childTnLst>
                                    <p:set>
                                      <p:cBhvr>
                                        <p:cTn id="15" dur="1" fill="hold">
                                          <p:stCondLst>
                                            <p:cond delay="0"/>
                                          </p:stCondLst>
                                        </p:cTn>
                                        <p:tgtEl>
                                          <p:spTgt spid="48146"/>
                                        </p:tgtEl>
                                        <p:attrNameLst>
                                          <p:attrName>style.visibility</p:attrName>
                                        </p:attrNameLst>
                                      </p:cBhvr>
                                      <p:to>
                                        <p:strVal val="visible"/>
                                      </p:to>
                                    </p:set>
                                    <p:animEffect transition="in" filter="checkerboard(across)">
                                      <p:cBhvr>
                                        <p:cTn id="16" dur="500"/>
                                        <p:tgtEl>
                                          <p:spTgt spid="48146"/>
                                        </p:tgtEl>
                                      </p:cBhvr>
                                    </p:animEffect>
                                  </p:childTnLst>
                                </p:cTn>
                              </p:par>
                              <p:par>
                                <p:cTn id="17" presetID="5" presetClass="entr" presetSubtype="10" fill="hold" grpId="0" nodeType="withEffect">
                                  <p:stCondLst>
                                    <p:cond delay="0"/>
                                  </p:stCondLst>
                                  <p:childTnLst>
                                    <p:set>
                                      <p:cBhvr>
                                        <p:cTn id="18" dur="1" fill="hold">
                                          <p:stCondLst>
                                            <p:cond delay="0"/>
                                          </p:stCondLst>
                                        </p:cTn>
                                        <p:tgtEl>
                                          <p:spTgt spid="48151"/>
                                        </p:tgtEl>
                                        <p:attrNameLst>
                                          <p:attrName>style.visibility</p:attrName>
                                        </p:attrNameLst>
                                      </p:cBhvr>
                                      <p:to>
                                        <p:strVal val="visible"/>
                                      </p:to>
                                    </p:set>
                                    <p:animEffect transition="in" filter="checkerboard(across)">
                                      <p:cBhvr>
                                        <p:cTn id="19" dur="500"/>
                                        <p:tgtEl>
                                          <p:spTgt spid="48151"/>
                                        </p:tgtEl>
                                      </p:cBhvr>
                                    </p:animEffect>
                                  </p:childTnLst>
                                </p:cTn>
                              </p:par>
                            </p:childTnLst>
                          </p:cTn>
                        </p:par>
                      </p:childTnLst>
                    </p:cTn>
                  </p:par>
                  <p:par>
                    <p:cTn id="20" fill="hold">
                      <p:stCondLst>
                        <p:cond delay="indefinite"/>
                      </p:stCondLst>
                      <p:childTnLst>
                        <p:par>
                          <p:cTn id="21" fill="hold">
                            <p:stCondLst>
                              <p:cond delay="0"/>
                            </p:stCondLst>
                            <p:childTnLst>
                              <p:par>
                                <p:cTn id="22" presetID="5" presetClass="entr" presetSubtype="10" fill="hold" grpId="0" nodeType="clickEffect">
                                  <p:stCondLst>
                                    <p:cond delay="0"/>
                                  </p:stCondLst>
                                  <p:childTnLst>
                                    <p:set>
                                      <p:cBhvr>
                                        <p:cTn id="23" dur="1" fill="hold">
                                          <p:stCondLst>
                                            <p:cond delay="0"/>
                                          </p:stCondLst>
                                        </p:cTn>
                                        <p:tgtEl>
                                          <p:spTgt spid="48152"/>
                                        </p:tgtEl>
                                        <p:attrNameLst>
                                          <p:attrName>style.visibility</p:attrName>
                                        </p:attrNameLst>
                                      </p:cBhvr>
                                      <p:to>
                                        <p:strVal val="visible"/>
                                      </p:to>
                                    </p:set>
                                    <p:animEffect transition="in" filter="checkerboard(across)">
                                      <p:cBhvr>
                                        <p:cTn id="24" dur="500"/>
                                        <p:tgtEl>
                                          <p:spTgt spid="48152"/>
                                        </p:tgtEl>
                                      </p:cBhvr>
                                    </p:animEffect>
                                  </p:childTnLst>
                                </p:cTn>
                              </p:par>
                              <p:par>
                                <p:cTn id="25" presetID="5" presetClass="entr" presetSubtype="10" fill="hold" grpId="0" nodeType="withEffect">
                                  <p:stCondLst>
                                    <p:cond delay="0"/>
                                  </p:stCondLst>
                                  <p:childTnLst>
                                    <p:set>
                                      <p:cBhvr>
                                        <p:cTn id="26" dur="1" fill="hold">
                                          <p:stCondLst>
                                            <p:cond delay="0"/>
                                          </p:stCondLst>
                                        </p:cTn>
                                        <p:tgtEl>
                                          <p:spTgt spid="48153"/>
                                        </p:tgtEl>
                                        <p:attrNameLst>
                                          <p:attrName>style.visibility</p:attrName>
                                        </p:attrNameLst>
                                      </p:cBhvr>
                                      <p:to>
                                        <p:strVal val="visible"/>
                                      </p:to>
                                    </p:set>
                                    <p:animEffect transition="in" filter="checkerboard(across)">
                                      <p:cBhvr>
                                        <p:cTn id="27" dur="500"/>
                                        <p:tgtEl>
                                          <p:spTgt spid="48153"/>
                                        </p:tgtEl>
                                      </p:cBhvr>
                                    </p:animEffect>
                                  </p:childTnLst>
                                </p:cTn>
                              </p:par>
                              <p:par>
                                <p:cTn id="28" presetID="5" presetClass="entr" presetSubtype="10" fill="hold" grpId="0" nodeType="withEffect">
                                  <p:stCondLst>
                                    <p:cond delay="0"/>
                                  </p:stCondLst>
                                  <p:childTnLst>
                                    <p:set>
                                      <p:cBhvr>
                                        <p:cTn id="29" dur="1" fill="hold">
                                          <p:stCondLst>
                                            <p:cond delay="0"/>
                                          </p:stCondLst>
                                        </p:cTn>
                                        <p:tgtEl>
                                          <p:spTgt spid="48143"/>
                                        </p:tgtEl>
                                        <p:attrNameLst>
                                          <p:attrName>style.visibility</p:attrName>
                                        </p:attrNameLst>
                                      </p:cBhvr>
                                      <p:to>
                                        <p:strVal val="visible"/>
                                      </p:to>
                                    </p:set>
                                    <p:animEffect transition="in" filter="checkerboard(across)">
                                      <p:cBhvr>
                                        <p:cTn id="30" dur="500"/>
                                        <p:tgtEl>
                                          <p:spTgt spid="48143"/>
                                        </p:tgtEl>
                                      </p:cBhvr>
                                    </p:animEffect>
                                  </p:childTnLst>
                                </p:cTn>
                              </p:par>
                              <p:par>
                                <p:cTn id="31" presetID="5" presetClass="entr" presetSubtype="10" fill="hold" grpId="0" nodeType="withEffect">
                                  <p:stCondLst>
                                    <p:cond delay="0"/>
                                  </p:stCondLst>
                                  <p:childTnLst>
                                    <p:set>
                                      <p:cBhvr>
                                        <p:cTn id="32" dur="1" fill="hold">
                                          <p:stCondLst>
                                            <p:cond delay="0"/>
                                          </p:stCondLst>
                                        </p:cTn>
                                        <p:tgtEl>
                                          <p:spTgt spid="48142"/>
                                        </p:tgtEl>
                                        <p:attrNameLst>
                                          <p:attrName>style.visibility</p:attrName>
                                        </p:attrNameLst>
                                      </p:cBhvr>
                                      <p:to>
                                        <p:strVal val="visible"/>
                                      </p:to>
                                    </p:set>
                                    <p:animEffect transition="in" filter="checkerboard(across)">
                                      <p:cBhvr>
                                        <p:cTn id="33" dur="500"/>
                                        <p:tgtEl>
                                          <p:spTgt spid="48142"/>
                                        </p:tgtEl>
                                      </p:cBhvr>
                                    </p:animEffect>
                                  </p:childTnLst>
                                </p:cTn>
                              </p:par>
                              <p:par>
                                <p:cTn id="34" presetID="5" presetClass="entr" presetSubtype="10" fill="hold" grpId="0" nodeType="withEffect">
                                  <p:stCondLst>
                                    <p:cond delay="0"/>
                                  </p:stCondLst>
                                  <p:childTnLst>
                                    <p:set>
                                      <p:cBhvr>
                                        <p:cTn id="35" dur="1" fill="hold">
                                          <p:stCondLst>
                                            <p:cond delay="0"/>
                                          </p:stCondLst>
                                        </p:cTn>
                                        <p:tgtEl>
                                          <p:spTgt spid="48148"/>
                                        </p:tgtEl>
                                        <p:attrNameLst>
                                          <p:attrName>style.visibility</p:attrName>
                                        </p:attrNameLst>
                                      </p:cBhvr>
                                      <p:to>
                                        <p:strVal val="visible"/>
                                      </p:to>
                                    </p:set>
                                    <p:animEffect transition="in" filter="checkerboard(across)">
                                      <p:cBhvr>
                                        <p:cTn id="36" dur="500"/>
                                        <p:tgtEl>
                                          <p:spTgt spid="48148"/>
                                        </p:tgtEl>
                                      </p:cBhvr>
                                    </p:animEffect>
                                  </p:childTnLst>
                                </p:cTn>
                              </p:par>
                              <p:par>
                                <p:cTn id="37" presetID="5" presetClass="entr" presetSubtype="10" fill="hold" grpId="0" nodeType="withEffect">
                                  <p:stCondLst>
                                    <p:cond delay="0"/>
                                  </p:stCondLst>
                                  <p:childTnLst>
                                    <p:set>
                                      <p:cBhvr>
                                        <p:cTn id="38" dur="1" fill="hold">
                                          <p:stCondLst>
                                            <p:cond delay="0"/>
                                          </p:stCondLst>
                                        </p:cTn>
                                        <p:tgtEl>
                                          <p:spTgt spid="48149"/>
                                        </p:tgtEl>
                                        <p:attrNameLst>
                                          <p:attrName>style.visibility</p:attrName>
                                        </p:attrNameLst>
                                      </p:cBhvr>
                                      <p:to>
                                        <p:strVal val="visible"/>
                                      </p:to>
                                    </p:set>
                                    <p:animEffect transition="in" filter="checkerboard(across)">
                                      <p:cBhvr>
                                        <p:cTn id="39" dur="500"/>
                                        <p:tgtEl>
                                          <p:spTgt spid="4814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8140" grpId="0" animBg="1"/>
      <p:bldP spid="48143" grpId="0" animBg="1"/>
      <p:bldP spid="48142" grpId="0" animBg="1"/>
      <p:bldP spid="48146" grpId="0" animBg="1"/>
      <p:bldP spid="48147" grpId="0" animBg="1"/>
      <p:bldP spid="48141" grpId="0" animBg="1"/>
      <p:bldP spid="48151" grpId="0" animBg="1"/>
      <p:bldP spid="48152" grpId="0" animBg="1"/>
      <p:bldP spid="48153" grpId="0" animBg="1"/>
      <p:bldP spid="48148" grpId="0" animBg="1"/>
      <p:bldP spid="48149"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descr="Newsprint"/>
          <p:cNvSpPr>
            <a:spLocks noChangeArrowheads="1"/>
          </p:cNvSpPr>
          <p:nvPr/>
        </p:nvSpPr>
        <p:spPr bwMode="auto">
          <a:xfrm>
            <a:off x="0" y="0"/>
            <a:ext cx="9144000" cy="6858000"/>
          </a:xfrm>
          <a:prstGeom prst="rect">
            <a:avLst/>
          </a:prstGeom>
          <a:blipFill dpi="0" rotWithShape="1">
            <a:blip r:embed="rId3" cstate="print"/>
            <a:srcRect/>
            <a:tile tx="0" ty="0" sx="100000" sy="100000" flip="none" algn="tl"/>
          </a:blipFill>
          <a:ln w="9525">
            <a:solidFill>
              <a:schemeClr val="tx1"/>
            </a:solidFill>
            <a:miter lim="800000"/>
            <a:headEnd/>
            <a:tailEnd/>
          </a:ln>
        </p:spPr>
        <p:txBody>
          <a:bodyPr wrap="none" anchor="ctr"/>
          <a:lstStyle/>
          <a:p>
            <a:endParaRPr lang="en-US"/>
          </a:p>
        </p:txBody>
      </p:sp>
      <p:sp>
        <p:nvSpPr>
          <p:cNvPr id="5123" name="Text Box 3"/>
          <p:cNvSpPr txBox="1">
            <a:spLocks noChangeArrowheads="1"/>
          </p:cNvSpPr>
          <p:nvPr/>
        </p:nvSpPr>
        <p:spPr bwMode="auto">
          <a:xfrm>
            <a:off x="533400" y="3124200"/>
            <a:ext cx="8077200" cy="781050"/>
          </a:xfrm>
          <a:prstGeom prst="rect">
            <a:avLst/>
          </a:prstGeom>
          <a:solidFill>
            <a:schemeClr val="tx1"/>
          </a:solidFill>
          <a:ln w="19050">
            <a:solidFill>
              <a:schemeClr val="tx1"/>
            </a:solidFill>
            <a:miter lim="800000"/>
            <a:headEnd/>
            <a:tailEnd/>
          </a:ln>
        </p:spPr>
        <p:txBody>
          <a:bodyPr>
            <a:spAutoFit/>
          </a:bodyPr>
          <a:lstStyle/>
          <a:p>
            <a:pPr algn="ctr">
              <a:spcBef>
                <a:spcPct val="50000"/>
              </a:spcBef>
            </a:pPr>
            <a:endParaRPr lang="en-US" sz="4400"/>
          </a:p>
        </p:txBody>
      </p:sp>
      <p:sp>
        <p:nvSpPr>
          <p:cNvPr id="5124" name="Rectangle 4"/>
          <p:cNvSpPr>
            <a:spLocks noChangeArrowheads="1"/>
          </p:cNvSpPr>
          <p:nvPr/>
        </p:nvSpPr>
        <p:spPr bwMode="auto">
          <a:xfrm>
            <a:off x="533400" y="3124200"/>
            <a:ext cx="533400" cy="762000"/>
          </a:xfrm>
          <a:prstGeom prst="rect">
            <a:avLst/>
          </a:prstGeom>
          <a:solidFill>
            <a:schemeClr val="bg2"/>
          </a:solidFill>
          <a:ln w="9525">
            <a:solidFill>
              <a:schemeClr val="tx1"/>
            </a:solidFill>
            <a:miter lim="800000"/>
            <a:headEnd/>
            <a:tailEnd/>
          </a:ln>
        </p:spPr>
        <p:txBody>
          <a:bodyPr wrap="none" anchor="ctr"/>
          <a:lstStyle/>
          <a:p>
            <a:endParaRPr lang="en-US"/>
          </a:p>
        </p:txBody>
      </p:sp>
      <p:sp>
        <p:nvSpPr>
          <p:cNvPr id="5125" name="Rectangle 5"/>
          <p:cNvSpPr>
            <a:spLocks noChangeArrowheads="1"/>
          </p:cNvSpPr>
          <p:nvPr/>
        </p:nvSpPr>
        <p:spPr bwMode="auto">
          <a:xfrm>
            <a:off x="1066800" y="3124200"/>
            <a:ext cx="990600" cy="762000"/>
          </a:xfrm>
          <a:prstGeom prst="rect">
            <a:avLst/>
          </a:prstGeom>
          <a:solidFill>
            <a:schemeClr val="accent2"/>
          </a:solidFill>
          <a:ln w="9525">
            <a:solidFill>
              <a:schemeClr val="tx1"/>
            </a:solidFill>
            <a:miter lim="800000"/>
            <a:headEnd/>
            <a:tailEnd/>
          </a:ln>
        </p:spPr>
        <p:txBody>
          <a:bodyPr wrap="none" anchor="ctr"/>
          <a:lstStyle/>
          <a:p>
            <a:endParaRPr lang="en-US"/>
          </a:p>
        </p:txBody>
      </p:sp>
      <p:sp>
        <p:nvSpPr>
          <p:cNvPr id="5126" name="AutoShape 6"/>
          <p:cNvSpPr>
            <a:spLocks noChangeArrowheads="1"/>
          </p:cNvSpPr>
          <p:nvPr/>
        </p:nvSpPr>
        <p:spPr bwMode="auto">
          <a:xfrm>
            <a:off x="381000" y="4495800"/>
            <a:ext cx="3124200" cy="1981200"/>
          </a:xfrm>
          <a:prstGeom prst="wedgeRectCallout">
            <a:avLst>
              <a:gd name="adj1" fmla="val -17329"/>
              <a:gd name="adj2" fmla="val -76764"/>
            </a:avLst>
          </a:prstGeom>
          <a:solidFill>
            <a:srgbClr val="FF0066"/>
          </a:solidFill>
          <a:ln w="9525">
            <a:solidFill>
              <a:schemeClr val="tx1"/>
            </a:solidFill>
            <a:miter lim="800000"/>
            <a:headEnd/>
            <a:tailEnd/>
          </a:ln>
        </p:spPr>
        <p:txBody>
          <a:bodyPr/>
          <a:lstStyle/>
          <a:p>
            <a:pPr algn="ctr"/>
            <a:r>
              <a:rPr lang="en-US" sz="2200" b="1" dirty="0" smtClean="0">
                <a:latin typeface="Arial Narrow" pitchFamily="34" charset="0"/>
              </a:rPr>
              <a:t>You went to school! </a:t>
            </a:r>
          </a:p>
          <a:p>
            <a:pPr algn="ctr"/>
            <a:r>
              <a:rPr lang="en-US" sz="2200" b="1" dirty="0" smtClean="0">
                <a:latin typeface="Arial Narrow" pitchFamily="34" charset="0"/>
              </a:rPr>
              <a:t>You went K-12 and were involved in many activities. Maybe you went on to get a degree.</a:t>
            </a:r>
          </a:p>
          <a:p>
            <a:pPr algn="ctr"/>
            <a:endParaRPr lang="en-US" sz="2000" dirty="0">
              <a:latin typeface="Book Antiqua" pitchFamily="18" charset="0"/>
            </a:endParaRPr>
          </a:p>
        </p:txBody>
      </p:sp>
      <p:sp>
        <p:nvSpPr>
          <p:cNvPr id="5127" name="AutoShape 7"/>
          <p:cNvSpPr>
            <a:spLocks noChangeArrowheads="1"/>
          </p:cNvSpPr>
          <p:nvPr/>
        </p:nvSpPr>
        <p:spPr bwMode="auto">
          <a:xfrm>
            <a:off x="1447800" y="1828800"/>
            <a:ext cx="2971800" cy="1066800"/>
          </a:xfrm>
          <a:prstGeom prst="wedgeRectCallout">
            <a:avLst>
              <a:gd name="adj1" fmla="val 24838"/>
              <a:gd name="adj2" fmla="val 66963"/>
            </a:avLst>
          </a:prstGeom>
          <a:solidFill>
            <a:schemeClr val="accent3">
              <a:lumMod val="60000"/>
              <a:lumOff val="40000"/>
            </a:schemeClr>
          </a:solidFill>
          <a:ln w="9525">
            <a:solidFill>
              <a:schemeClr val="tx1"/>
            </a:solidFill>
            <a:miter lim="800000"/>
            <a:headEnd/>
            <a:tailEnd/>
          </a:ln>
        </p:spPr>
        <p:txBody>
          <a:bodyPr/>
          <a:lstStyle/>
          <a:p>
            <a:pPr algn="ctr"/>
            <a:r>
              <a:rPr lang="en-US" sz="2400" b="1" dirty="0" smtClean="0">
                <a:latin typeface="Arial Narrow" pitchFamily="34" charset="0"/>
              </a:rPr>
              <a:t>You met and married:</a:t>
            </a:r>
          </a:p>
          <a:p>
            <a:pPr algn="ctr"/>
            <a:r>
              <a:rPr lang="en-US" sz="2400" b="1" dirty="0" smtClean="0">
                <a:latin typeface="Arial Narrow" pitchFamily="34" charset="0"/>
              </a:rPr>
              <a:t>Mr./Miss Right.</a:t>
            </a:r>
            <a:endParaRPr lang="en-US" sz="2400" b="1" dirty="0">
              <a:latin typeface="Arial Narrow" pitchFamily="34" charset="0"/>
            </a:endParaRPr>
          </a:p>
        </p:txBody>
      </p:sp>
      <p:sp>
        <p:nvSpPr>
          <p:cNvPr id="5128" name="Rectangle 8"/>
          <p:cNvSpPr>
            <a:spLocks noChangeArrowheads="1"/>
          </p:cNvSpPr>
          <p:nvPr/>
        </p:nvSpPr>
        <p:spPr bwMode="auto">
          <a:xfrm>
            <a:off x="3200400" y="3124200"/>
            <a:ext cx="1143000" cy="762000"/>
          </a:xfrm>
          <a:prstGeom prst="rect">
            <a:avLst/>
          </a:prstGeom>
          <a:solidFill>
            <a:srgbClr val="FFFF99"/>
          </a:solidFill>
          <a:ln w="9525">
            <a:solidFill>
              <a:schemeClr val="tx1"/>
            </a:solidFill>
            <a:miter lim="800000"/>
            <a:headEnd/>
            <a:tailEnd/>
          </a:ln>
        </p:spPr>
        <p:txBody>
          <a:bodyPr wrap="none" anchor="ctr"/>
          <a:lstStyle/>
          <a:p>
            <a:endParaRPr lang="en-US"/>
          </a:p>
        </p:txBody>
      </p:sp>
      <p:sp>
        <p:nvSpPr>
          <p:cNvPr id="5129" name="AutoShape 9"/>
          <p:cNvSpPr>
            <a:spLocks noChangeArrowheads="1"/>
          </p:cNvSpPr>
          <p:nvPr/>
        </p:nvSpPr>
        <p:spPr bwMode="auto">
          <a:xfrm>
            <a:off x="304800" y="152400"/>
            <a:ext cx="2514600" cy="1600200"/>
          </a:xfrm>
          <a:prstGeom prst="wedgeRectCallout">
            <a:avLst>
              <a:gd name="adj1" fmla="val -30995"/>
              <a:gd name="adj2" fmla="val 129662"/>
            </a:avLst>
          </a:prstGeom>
          <a:solidFill>
            <a:srgbClr val="DDDDDD"/>
          </a:solidFill>
          <a:ln w="9525">
            <a:solidFill>
              <a:schemeClr val="tx1"/>
            </a:solidFill>
            <a:miter lim="800000"/>
            <a:headEnd/>
            <a:tailEnd/>
          </a:ln>
        </p:spPr>
        <p:txBody>
          <a:bodyPr/>
          <a:lstStyle/>
          <a:p>
            <a:pPr algn="ctr"/>
            <a:r>
              <a:rPr lang="en-US" sz="2000" b="1" dirty="0" smtClean="0">
                <a:latin typeface="Arial Narrow" pitchFamily="34" charset="0"/>
              </a:rPr>
              <a:t>You were born. </a:t>
            </a:r>
          </a:p>
          <a:p>
            <a:pPr algn="ctr"/>
            <a:r>
              <a:rPr lang="en-US" sz="2000" b="1" dirty="0" smtClean="0">
                <a:latin typeface="Arial Narrow" pitchFamily="34" charset="0"/>
              </a:rPr>
              <a:t>____-____-____</a:t>
            </a:r>
          </a:p>
          <a:p>
            <a:pPr algn="ctr"/>
            <a:r>
              <a:rPr lang="en-US" sz="2000" b="1" dirty="0" smtClean="0">
                <a:latin typeface="Arial Narrow" pitchFamily="34" charset="0"/>
              </a:rPr>
              <a:t>Lived a carefree, innocent life.</a:t>
            </a:r>
          </a:p>
          <a:p>
            <a:pPr algn="ctr"/>
            <a:endParaRPr lang="en-US" sz="2000" dirty="0"/>
          </a:p>
        </p:txBody>
      </p:sp>
      <p:sp>
        <p:nvSpPr>
          <p:cNvPr id="5130" name="AutoShape 10"/>
          <p:cNvSpPr>
            <a:spLocks noChangeArrowheads="1"/>
          </p:cNvSpPr>
          <p:nvPr/>
        </p:nvSpPr>
        <p:spPr bwMode="auto">
          <a:xfrm>
            <a:off x="6477000" y="4495800"/>
            <a:ext cx="2362200" cy="1981200"/>
          </a:xfrm>
          <a:prstGeom prst="wedgeRectCallout">
            <a:avLst>
              <a:gd name="adj1" fmla="val 22917"/>
              <a:gd name="adj2" fmla="val -75162"/>
            </a:avLst>
          </a:prstGeom>
          <a:solidFill>
            <a:srgbClr val="00B0F0"/>
          </a:solidFill>
          <a:ln w="9525">
            <a:solidFill>
              <a:schemeClr val="tx1"/>
            </a:solidFill>
            <a:miter lim="800000"/>
            <a:headEnd/>
            <a:tailEnd/>
          </a:ln>
        </p:spPr>
        <p:txBody>
          <a:bodyPr/>
          <a:lstStyle/>
          <a:p>
            <a:pPr algn="ctr"/>
            <a:r>
              <a:rPr lang="en-US" sz="2100" b="1" dirty="0" smtClean="0">
                <a:latin typeface="Arial Narrow" pitchFamily="34" charset="0"/>
              </a:rPr>
              <a:t>You retired,</a:t>
            </a:r>
          </a:p>
          <a:p>
            <a:pPr algn="ctr"/>
            <a:r>
              <a:rPr lang="en-US" sz="2100" b="1" dirty="0" smtClean="0">
                <a:latin typeface="Arial Narrow" pitchFamily="34" charset="0"/>
              </a:rPr>
              <a:t>  enjoying (holding on) to the last few years, months, days.</a:t>
            </a:r>
            <a:br>
              <a:rPr lang="en-US" sz="2100" b="1" dirty="0" smtClean="0">
                <a:latin typeface="Arial Narrow" pitchFamily="34" charset="0"/>
              </a:rPr>
            </a:br>
            <a:r>
              <a:rPr lang="en-US" sz="2100" b="1" dirty="0" smtClean="0">
                <a:latin typeface="Arial Narrow" pitchFamily="34" charset="0"/>
              </a:rPr>
              <a:t> </a:t>
            </a:r>
            <a:r>
              <a:rPr lang="en-US" sz="2100" dirty="0" smtClean="0">
                <a:latin typeface="Arial Narrow" pitchFamily="34" charset="0"/>
              </a:rPr>
              <a:t>____-____ -____ </a:t>
            </a:r>
            <a:endParaRPr lang="en-US" sz="2100" dirty="0">
              <a:latin typeface="Arial Narrow" pitchFamily="34" charset="0"/>
            </a:endParaRPr>
          </a:p>
        </p:txBody>
      </p:sp>
      <p:sp>
        <p:nvSpPr>
          <p:cNvPr id="5131" name="Rectangle 11"/>
          <p:cNvSpPr>
            <a:spLocks noChangeArrowheads="1"/>
          </p:cNvSpPr>
          <p:nvPr/>
        </p:nvSpPr>
        <p:spPr bwMode="auto">
          <a:xfrm>
            <a:off x="4343400" y="3124200"/>
            <a:ext cx="1143000" cy="762000"/>
          </a:xfrm>
          <a:prstGeom prst="rect">
            <a:avLst/>
          </a:prstGeom>
          <a:solidFill>
            <a:srgbClr val="99FFCC"/>
          </a:solidFill>
          <a:ln w="9525">
            <a:solidFill>
              <a:schemeClr val="tx1"/>
            </a:solidFill>
            <a:miter lim="800000"/>
            <a:headEnd/>
            <a:tailEnd/>
          </a:ln>
        </p:spPr>
        <p:txBody>
          <a:bodyPr wrap="none" anchor="ctr"/>
          <a:lstStyle/>
          <a:p>
            <a:pPr algn="ctr"/>
            <a:endParaRPr lang="en-US">
              <a:solidFill>
                <a:schemeClr val="bg1"/>
              </a:solidFill>
            </a:endParaRPr>
          </a:p>
        </p:txBody>
      </p:sp>
      <p:sp>
        <p:nvSpPr>
          <p:cNvPr id="5132" name="AutoShape 12"/>
          <p:cNvSpPr>
            <a:spLocks noChangeArrowheads="1"/>
          </p:cNvSpPr>
          <p:nvPr/>
        </p:nvSpPr>
        <p:spPr bwMode="auto">
          <a:xfrm>
            <a:off x="2895600" y="152400"/>
            <a:ext cx="2971800" cy="1600200"/>
          </a:xfrm>
          <a:prstGeom prst="wedgeRectCallout">
            <a:avLst>
              <a:gd name="adj1" fmla="val 12713"/>
              <a:gd name="adj2" fmla="val 131546"/>
            </a:avLst>
          </a:prstGeom>
          <a:solidFill>
            <a:srgbClr val="FFC000"/>
          </a:solidFill>
          <a:ln w="9525">
            <a:solidFill>
              <a:schemeClr val="tx1"/>
            </a:solidFill>
            <a:miter lim="800000"/>
            <a:headEnd/>
            <a:tailEnd/>
          </a:ln>
        </p:spPr>
        <p:txBody>
          <a:bodyPr/>
          <a:lstStyle/>
          <a:p>
            <a:pPr algn="ctr"/>
            <a:r>
              <a:rPr lang="en-US" sz="2000" b="1" dirty="0" smtClean="0">
                <a:latin typeface="Arial Narrow" pitchFamily="34" charset="0"/>
              </a:rPr>
              <a:t>You had ___children:</a:t>
            </a:r>
          </a:p>
          <a:p>
            <a:pPr algn="ctr"/>
            <a:r>
              <a:rPr lang="en-US" sz="2000" b="1" dirty="0" smtClean="0">
                <a:latin typeface="Arial Narrow" pitchFamily="34" charset="0"/>
              </a:rPr>
              <a:t>You never understood your parents’ love until you had your own children.</a:t>
            </a:r>
            <a:endParaRPr lang="en-US" sz="2000" b="1" dirty="0">
              <a:latin typeface="Arial Narrow" pitchFamily="34" charset="0"/>
            </a:endParaRPr>
          </a:p>
        </p:txBody>
      </p:sp>
      <p:sp>
        <p:nvSpPr>
          <p:cNvPr id="5133" name="Rectangle 13"/>
          <p:cNvSpPr>
            <a:spLocks noChangeArrowheads="1"/>
          </p:cNvSpPr>
          <p:nvPr/>
        </p:nvSpPr>
        <p:spPr bwMode="auto">
          <a:xfrm>
            <a:off x="2057400" y="3124200"/>
            <a:ext cx="1143000" cy="762000"/>
          </a:xfrm>
          <a:prstGeom prst="rect">
            <a:avLst/>
          </a:prstGeom>
          <a:solidFill>
            <a:schemeClr val="folHlink"/>
          </a:solidFill>
          <a:ln w="9525">
            <a:solidFill>
              <a:schemeClr val="tx1"/>
            </a:solidFill>
            <a:miter lim="800000"/>
            <a:headEnd/>
            <a:tailEnd/>
          </a:ln>
        </p:spPr>
        <p:txBody>
          <a:bodyPr wrap="none" anchor="ctr"/>
          <a:lstStyle/>
          <a:p>
            <a:pPr algn="ctr"/>
            <a:endParaRPr lang="en-US">
              <a:solidFill>
                <a:schemeClr val="bg1"/>
              </a:solidFill>
            </a:endParaRPr>
          </a:p>
        </p:txBody>
      </p:sp>
      <p:sp>
        <p:nvSpPr>
          <p:cNvPr id="5134" name="AutoShape 14"/>
          <p:cNvSpPr>
            <a:spLocks noChangeArrowheads="1"/>
          </p:cNvSpPr>
          <p:nvPr/>
        </p:nvSpPr>
        <p:spPr bwMode="auto">
          <a:xfrm>
            <a:off x="3581400" y="4495800"/>
            <a:ext cx="2819400" cy="1981200"/>
          </a:xfrm>
          <a:prstGeom prst="wedgeRectCallout">
            <a:avLst>
              <a:gd name="adj1" fmla="val -75676"/>
              <a:gd name="adj2" fmla="val -76843"/>
            </a:avLst>
          </a:prstGeom>
          <a:solidFill>
            <a:schemeClr val="accent1">
              <a:lumMod val="60000"/>
              <a:lumOff val="40000"/>
            </a:schemeClr>
          </a:solidFill>
          <a:ln w="9525">
            <a:solidFill>
              <a:schemeClr val="tx1"/>
            </a:solidFill>
            <a:miter lim="800000"/>
            <a:headEnd/>
            <a:tailEnd/>
          </a:ln>
        </p:spPr>
        <p:txBody>
          <a:bodyPr/>
          <a:lstStyle/>
          <a:p>
            <a:pPr algn="ctr"/>
            <a:r>
              <a:rPr lang="en-US" sz="2400" b="1" dirty="0" smtClean="0">
                <a:latin typeface="Arial Narrow" pitchFamily="34" charset="0"/>
              </a:rPr>
              <a:t>You went to work,</a:t>
            </a:r>
          </a:p>
          <a:p>
            <a:pPr algn="ctr"/>
            <a:r>
              <a:rPr lang="en-US" sz="2400" b="1" dirty="0" smtClean="0">
                <a:latin typeface="Arial Narrow" pitchFamily="34" charset="0"/>
              </a:rPr>
              <a:t>bought your first car, rented your first apartment, cooked your first meal. </a:t>
            </a:r>
          </a:p>
          <a:p>
            <a:pPr algn="ctr"/>
            <a:r>
              <a:rPr lang="en-US" sz="2000" dirty="0" smtClean="0">
                <a:latin typeface="Book Antiqua" pitchFamily="18" charset="0"/>
              </a:rPr>
              <a:t> </a:t>
            </a:r>
            <a:endParaRPr lang="en-US" sz="2000" dirty="0">
              <a:latin typeface="Book Antiqua" pitchFamily="18" charset="0"/>
            </a:endParaRPr>
          </a:p>
        </p:txBody>
      </p:sp>
      <p:sp>
        <p:nvSpPr>
          <p:cNvPr id="5135" name="Rectangle 15"/>
          <p:cNvSpPr>
            <a:spLocks noChangeArrowheads="1"/>
          </p:cNvSpPr>
          <p:nvPr/>
        </p:nvSpPr>
        <p:spPr bwMode="auto">
          <a:xfrm>
            <a:off x="5410200" y="3124200"/>
            <a:ext cx="2667000" cy="762000"/>
          </a:xfrm>
          <a:prstGeom prst="rect">
            <a:avLst/>
          </a:prstGeom>
          <a:solidFill>
            <a:schemeClr val="hlink"/>
          </a:solidFill>
          <a:ln w="9525">
            <a:solidFill>
              <a:schemeClr val="tx1"/>
            </a:solidFill>
            <a:miter lim="800000"/>
            <a:headEnd/>
            <a:tailEnd/>
          </a:ln>
        </p:spPr>
        <p:txBody>
          <a:bodyPr wrap="none" anchor="ctr"/>
          <a:lstStyle/>
          <a:p>
            <a:pPr algn="ctr"/>
            <a:endParaRPr lang="en-US">
              <a:solidFill>
                <a:schemeClr val="bg1"/>
              </a:solidFill>
            </a:endParaRPr>
          </a:p>
        </p:txBody>
      </p:sp>
      <p:sp>
        <p:nvSpPr>
          <p:cNvPr id="5136" name="Rectangle 18"/>
          <p:cNvSpPr>
            <a:spLocks noChangeArrowheads="1"/>
          </p:cNvSpPr>
          <p:nvPr/>
        </p:nvSpPr>
        <p:spPr bwMode="auto">
          <a:xfrm>
            <a:off x="3124200" y="3733800"/>
            <a:ext cx="4953000" cy="76200"/>
          </a:xfrm>
          <a:prstGeom prst="rect">
            <a:avLst/>
          </a:prstGeom>
          <a:solidFill>
            <a:schemeClr val="folHlink"/>
          </a:solidFill>
          <a:ln w="9525">
            <a:noFill/>
            <a:miter lim="800000"/>
            <a:headEnd/>
            <a:tailEnd/>
          </a:ln>
        </p:spPr>
        <p:txBody>
          <a:bodyPr wrap="none" anchor="ctr"/>
          <a:lstStyle/>
          <a:p>
            <a:endParaRPr lang="en-US"/>
          </a:p>
        </p:txBody>
      </p:sp>
      <p:sp>
        <p:nvSpPr>
          <p:cNvPr id="5137" name="Rectangle 21"/>
          <p:cNvSpPr>
            <a:spLocks noChangeArrowheads="1"/>
          </p:cNvSpPr>
          <p:nvPr/>
        </p:nvSpPr>
        <p:spPr bwMode="auto">
          <a:xfrm>
            <a:off x="8077200" y="3124200"/>
            <a:ext cx="533400" cy="762000"/>
          </a:xfrm>
          <a:prstGeom prst="rect">
            <a:avLst/>
          </a:prstGeom>
          <a:solidFill>
            <a:schemeClr val="bg2"/>
          </a:solidFill>
          <a:ln w="9525">
            <a:solidFill>
              <a:schemeClr val="tx1"/>
            </a:solidFill>
            <a:miter lim="800000"/>
            <a:headEnd/>
            <a:tailEnd/>
          </a:ln>
        </p:spPr>
        <p:txBody>
          <a:bodyPr wrap="none" anchor="ctr"/>
          <a:lstStyle/>
          <a:p>
            <a:endParaRPr lang="en-US"/>
          </a:p>
        </p:txBody>
      </p:sp>
      <p:sp>
        <p:nvSpPr>
          <p:cNvPr id="5138" name="AutoShape 22"/>
          <p:cNvSpPr>
            <a:spLocks noChangeArrowheads="1"/>
          </p:cNvSpPr>
          <p:nvPr/>
        </p:nvSpPr>
        <p:spPr bwMode="auto">
          <a:xfrm>
            <a:off x="5943600" y="152400"/>
            <a:ext cx="2895600" cy="1981200"/>
          </a:xfrm>
          <a:prstGeom prst="wedgeRectCallout">
            <a:avLst>
              <a:gd name="adj1" fmla="val -23574"/>
              <a:gd name="adj2" fmla="val 94870"/>
            </a:avLst>
          </a:prstGeom>
          <a:solidFill>
            <a:srgbClr val="FFFF99"/>
          </a:solidFill>
          <a:ln w="9525">
            <a:solidFill>
              <a:schemeClr val="tx1"/>
            </a:solidFill>
            <a:miter lim="800000"/>
            <a:headEnd/>
            <a:tailEnd/>
          </a:ln>
        </p:spPr>
        <p:txBody>
          <a:bodyPr/>
          <a:lstStyle/>
          <a:p>
            <a:pPr algn="ctr"/>
            <a:r>
              <a:rPr lang="en-US" sz="2400" b="1" dirty="0" smtClean="0">
                <a:latin typeface="Arial Narrow" pitchFamily="34" charset="0"/>
              </a:rPr>
              <a:t>You lived, loved, labored, and laughed, through the good and bad times.</a:t>
            </a:r>
            <a:endParaRPr lang="en-US" sz="2400" b="1" dirty="0">
              <a:latin typeface="Arial Narrow" pitchFamily="34" charset="0"/>
            </a:endParaRPr>
          </a:p>
        </p:txBody>
      </p:sp>
      <p:sp>
        <p:nvSpPr>
          <p:cNvPr id="11288" name="AutoShape 24"/>
          <p:cNvSpPr>
            <a:spLocks noChangeArrowheads="1"/>
          </p:cNvSpPr>
          <p:nvPr/>
        </p:nvSpPr>
        <p:spPr bwMode="auto">
          <a:xfrm>
            <a:off x="304800" y="152400"/>
            <a:ext cx="2514600" cy="1600200"/>
          </a:xfrm>
          <a:prstGeom prst="wedgeRectCallout">
            <a:avLst>
              <a:gd name="adj1" fmla="val -20708"/>
              <a:gd name="adj2" fmla="val 129662"/>
            </a:avLst>
          </a:prstGeom>
          <a:solidFill>
            <a:schemeClr val="bg2"/>
          </a:solidFill>
          <a:ln w="9525">
            <a:solidFill>
              <a:schemeClr val="tx1"/>
            </a:solidFill>
            <a:miter lim="800000"/>
            <a:headEnd/>
            <a:tailEnd/>
          </a:ln>
        </p:spPr>
        <p:txBody>
          <a:bodyPr/>
          <a:lstStyle/>
          <a:p>
            <a:pPr algn="ctr"/>
            <a:r>
              <a:rPr lang="en-US" sz="2200" b="1" dirty="0" smtClean="0">
                <a:latin typeface="Arial Narrow" pitchFamily="34" charset="0"/>
              </a:rPr>
              <a:t>You were born innocent before God.</a:t>
            </a:r>
            <a:r>
              <a:rPr lang="en-US" sz="2000" b="1" dirty="0" smtClean="0">
                <a:latin typeface="Arial Narrow" pitchFamily="34" charset="0"/>
              </a:rPr>
              <a:t> ____-____-____</a:t>
            </a:r>
          </a:p>
          <a:p>
            <a:pPr algn="ctr"/>
            <a:r>
              <a:rPr lang="en-US" sz="2000" b="1" i="1" dirty="0" smtClean="0">
                <a:solidFill>
                  <a:srgbClr val="FF0066"/>
                </a:solidFill>
                <a:latin typeface="Arial Narrow" pitchFamily="34" charset="0"/>
              </a:rPr>
              <a:t>(Romans 9:11)</a:t>
            </a:r>
            <a:br>
              <a:rPr lang="en-US" sz="2000" b="1" i="1" dirty="0" smtClean="0">
                <a:solidFill>
                  <a:srgbClr val="FF0066"/>
                </a:solidFill>
                <a:latin typeface="Arial Narrow" pitchFamily="34" charset="0"/>
              </a:rPr>
            </a:br>
            <a:r>
              <a:rPr lang="en-US" sz="2000" b="1" i="1" dirty="0" smtClean="0">
                <a:solidFill>
                  <a:srgbClr val="FF0066"/>
                </a:solidFill>
                <a:latin typeface="Arial Narrow" pitchFamily="34" charset="0"/>
              </a:rPr>
              <a:t>(Matthew 18:1-4)</a:t>
            </a:r>
            <a:endParaRPr lang="en-US" sz="2000" i="1" dirty="0">
              <a:solidFill>
                <a:srgbClr val="FF0000"/>
              </a:solidFill>
              <a:latin typeface="Book Antiqua" pitchFamily="18" charset="0"/>
            </a:endParaRPr>
          </a:p>
        </p:txBody>
      </p:sp>
      <p:sp>
        <p:nvSpPr>
          <p:cNvPr id="5140" name="Rectangle 20"/>
          <p:cNvSpPr>
            <a:spLocks noChangeArrowheads="1"/>
          </p:cNvSpPr>
          <p:nvPr/>
        </p:nvSpPr>
        <p:spPr bwMode="auto">
          <a:xfrm>
            <a:off x="8001000" y="3505200"/>
            <a:ext cx="609600" cy="76200"/>
          </a:xfrm>
          <a:prstGeom prst="rect">
            <a:avLst/>
          </a:prstGeom>
          <a:solidFill>
            <a:schemeClr val="hlink"/>
          </a:solidFill>
          <a:ln w="9525">
            <a:noFill/>
            <a:miter lim="800000"/>
            <a:headEnd/>
            <a:tailEnd/>
          </a:ln>
        </p:spPr>
        <p:txBody>
          <a:bodyPr wrap="none" anchor="ctr"/>
          <a:lstStyle/>
          <a:p>
            <a:endParaRPr lang="en-US"/>
          </a:p>
        </p:txBody>
      </p:sp>
      <p:sp>
        <p:nvSpPr>
          <p:cNvPr id="5141" name="Rectangle 16"/>
          <p:cNvSpPr>
            <a:spLocks noChangeArrowheads="1"/>
          </p:cNvSpPr>
          <p:nvPr/>
        </p:nvSpPr>
        <p:spPr bwMode="auto">
          <a:xfrm>
            <a:off x="5334000" y="3581400"/>
            <a:ext cx="3276600" cy="76200"/>
          </a:xfrm>
          <a:prstGeom prst="rect">
            <a:avLst/>
          </a:prstGeom>
          <a:solidFill>
            <a:srgbClr val="99FFCC"/>
          </a:solidFill>
          <a:ln w="9525">
            <a:noFill/>
            <a:miter lim="800000"/>
            <a:headEnd/>
            <a:tailEnd/>
          </a:ln>
        </p:spPr>
        <p:txBody>
          <a:bodyPr wrap="none" anchor="ctr"/>
          <a:lstStyle/>
          <a:p>
            <a:endParaRPr lang="en-US"/>
          </a:p>
        </p:txBody>
      </p:sp>
      <p:sp>
        <p:nvSpPr>
          <p:cNvPr id="5142" name="Rectangle 17"/>
          <p:cNvSpPr>
            <a:spLocks noChangeArrowheads="1"/>
          </p:cNvSpPr>
          <p:nvPr/>
        </p:nvSpPr>
        <p:spPr bwMode="auto">
          <a:xfrm>
            <a:off x="4267200" y="3657600"/>
            <a:ext cx="4343400" cy="76200"/>
          </a:xfrm>
          <a:prstGeom prst="rect">
            <a:avLst/>
          </a:prstGeom>
          <a:solidFill>
            <a:srgbClr val="FFFF99"/>
          </a:solidFill>
          <a:ln w="9525">
            <a:noFill/>
            <a:miter lim="800000"/>
            <a:headEnd/>
            <a:tailEnd/>
          </a:ln>
        </p:spPr>
        <p:txBody>
          <a:bodyPr wrap="none" anchor="ctr"/>
          <a:lstStyle/>
          <a:p>
            <a:endParaRPr lang="en-US"/>
          </a:p>
        </p:txBody>
      </p:sp>
      <p:sp>
        <p:nvSpPr>
          <p:cNvPr id="5143" name="Rectangle 19"/>
          <p:cNvSpPr>
            <a:spLocks noChangeArrowheads="1"/>
          </p:cNvSpPr>
          <p:nvPr/>
        </p:nvSpPr>
        <p:spPr bwMode="auto">
          <a:xfrm>
            <a:off x="1905000" y="3810000"/>
            <a:ext cx="6705600" cy="76200"/>
          </a:xfrm>
          <a:prstGeom prst="rect">
            <a:avLst/>
          </a:prstGeom>
          <a:solidFill>
            <a:schemeClr val="accent2"/>
          </a:solidFill>
          <a:ln w="9525">
            <a:noFill/>
            <a:miter lim="800000"/>
            <a:headEnd/>
            <a:tailEnd/>
          </a:ln>
        </p:spPr>
        <p:txBody>
          <a:bodyPr wrap="none" anchor="ctr"/>
          <a:lstStyle/>
          <a:p>
            <a:endParaRPr lang="en-US"/>
          </a:p>
        </p:txBody>
      </p:sp>
      <p:sp>
        <p:nvSpPr>
          <p:cNvPr id="26" name="TextBox 25"/>
          <p:cNvSpPr txBox="1"/>
          <p:nvPr/>
        </p:nvSpPr>
        <p:spPr>
          <a:xfrm>
            <a:off x="533400" y="3055203"/>
            <a:ext cx="8077200" cy="830997"/>
          </a:xfrm>
          <a:prstGeom prst="rect">
            <a:avLst/>
          </a:prstGeom>
          <a:solidFill>
            <a:schemeClr val="bg1"/>
          </a:solidFill>
          <a:ln>
            <a:solidFill>
              <a:schemeClr val="tx1"/>
            </a:solidFill>
          </a:ln>
        </p:spPr>
        <p:txBody>
          <a:bodyPr wrap="square" rtlCol="0">
            <a:spAutoFit/>
          </a:bodyPr>
          <a:lstStyle/>
          <a:p>
            <a:pPr algn="ctr"/>
            <a:r>
              <a:rPr lang="en-US" sz="4800" b="1" dirty="0" smtClean="0">
                <a:latin typeface="Brush Script MT" pitchFamily="66" charset="0"/>
              </a:rPr>
              <a:t>During Your Life, Where was God?</a:t>
            </a:r>
            <a:endParaRPr lang="en-US" sz="4800" b="1" dirty="0">
              <a:latin typeface="Brush Script MT" pitchFamily="66"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528" fill="hold" grpId="0" nodeType="clickEffect">
                                  <p:stCondLst>
                                    <p:cond delay="0"/>
                                  </p:stCondLst>
                                  <p:childTnLst>
                                    <p:set>
                                      <p:cBhvr>
                                        <p:cTn id="6" dur="1" fill="hold">
                                          <p:stCondLst>
                                            <p:cond delay="0"/>
                                          </p:stCondLst>
                                        </p:cTn>
                                        <p:tgtEl>
                                          <p:spTgt spid="26"/>
                                        </p:tgtEl>
                                        <p:attrNameLst>
                                          <p:attrName>style.visibility</p:attrName>
                                        </p:attrNameLst>
                                      </p:cBhvr>
                                      <p:to>
                                        <p:strVal val="visible"/>
                                      </p:to>
                                    </p:set>
                                    <p:anim calcmode="lin" valueType="num">
                                      <p:cBhvr>
                                        <p:cTn id="7" dur="2000" fill="hold"/>
                                        <p:tgtEl>
                                          <p:spTgt spid="26"/>
                                        </p:tgtEl>
                                        <p:attrNameLst>
                                          <p:attrName>ppt_w</p:attrName>
                                        </p:attrNameLst>
                                      </p:cBhvr>
                                      <p:tavLst>
                                        <p:tav tm="0">
                                          <p:val>
                                            <p:fltVal val="0"/>
                                          </p:val>
                                        </p:tav>
                                        <p:tav tm="100000">
                                          <p:val>
                                            <p:strVal val="#ppt_w"/>
                                          </p:val>
                                        </p:tav>
                                      </p:tavLst>
                                    </p:anim>
                                    <p:anim calcmode="lin" valueType="num">
                                      <p:cBhvr>
                                        <p:cTn id="8" dur="2000" fill="hold"/>
                                        <p:tgtEl>
                                          <p:spTgt spid="26"/>
                                        </p:tgtEl>
                                        <p:attrNameLst>
                                          <p:attrName>ppt_h</p:attrName>
                                        </p:attrNameLst>
                                      </p:cBhvr>
                                      <p:tavLst>
                                        <p:tav tm="0">
                                          <p:val>
                                            <p:fltVal val="0"/>
                                          </p:val>
                                        </p:tav>
                                        <p:tav tm="100000">
                                          <p:val>
                                            <p:strVal val="#ppt_h"/>
                                          </p:val>
                                        </p:tav>
                                      </p:tavLst>
                                    </p:anim>
                                    <p:anim calcmode="lin" valueType="num">
                                      <p:cBhvr>
                                        <p:cTn id="9" dur="2000" fill="hold"/>
                                        <p:tgtEl>
                                          <p:spTgt spid="26"/>
                                        </p:tgtEl>
                                        <p:attrNameLst>
                                          <p:attrName>ppt_x</p:attrName>
                                        </p:attrNameLst>
                                      </p:cBhvr>
                                      <p:tavLst>
                                        <p:tav tm="0">
                                          <p:val>
                                            <p:fltVal val="0.5"/>
                                          </p:val>
                                        </p:tav>
                                        <p:tav tm="100000">
                                          <p:val>
                                            <p:strVal val="#ppt_x"/>
                                          </p:val>
                                        </p:tav>
                                      </p:tavLst>
                                    </p:anim>
                                    <p:anim calcmode="lin" valueType="num">
                                      <p:cBhvr>
                                        <p:cTn id="10" dur="2000" fill="hold"/>
                                        <p:tgtEl>
                                          <p:spTgt spid="26"/>
                                        </p:tgtEl>
                                        <p:attrNameLst>
                                          <p:attrName>ppt_y</p:attrName>
                                        </p:attrNameLst>
                                      </p:cBhvr>
                                      <p:tavLst>
                                        <p:tav tm="0">
                                          <p:val>
                                            <p:fltVal val="0.5"/>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noChangeArrowheads="1"/>
          </p:cNvPicPr>
          <p:nvPr/>
        </p:nvPicPr>
        <p:blipFill>
          <a:blip r:embed="rId3" cstate="print"/>
          <a:srcRect/>
          <a:stretch>
            <a:fillRect/>
          </a:stretch>
        </p:blipFill>
        <p:spPr bwMode="auto">
          <a:xfrm>
            <a:off x="1676400" y="990600"/>
            <a:ext cx="6248400" cy="5562600"/>
          </a:xfrm>
          <a:prstGeom prst="rect">
            <a:avLst/>
          </a:prstGeom>
          <a:noFill/>
          <a:ln w="9525">
            <a:noFill/>
            <a:miter lim="800000"/>
            <a:headEnd/>
            <a:tailEnd/>
          </a:ln>
          <a:effectLst/>
        </p:spPr>
      </p:pic>
      <p:sp>
        <p:nvSpPr>
          <p:cNvPr id="6" name="TextBox 5"/>
          <p:cNvSpPr txBox="1"/>
          <p:nvPr/>
        </p:nvSpPr>
        <p:spPr>
          <a:xfrm>
            <a:off x="2590800" y="1905000"/>
            <a:ext cx="4648200" cy="3539430"/>
          </a:xfrm>
          <a:prstGeom prst="rect">
            <a:avLst/>
          </a:prstGeom>
          <a:noFill/>
        </p:spPr>
        <p:txBody>
          <a:bodyPr wrap="square" rtlCol="0">
            <a:spAutoFit/>
          </a:bodyPr>
          <a:lstStyle/>
          <a:p>
            <a:pPr algn="ctr"/>
            <a:r>
              <a:rPr lang="en-US" sz="3200" b="1" i="1" dirty="0" smtClean="0">
                <a:solidFill>
                  <a:srgbClr val="0033CC"/>
                </a:solidFill>
                <a:latin typeface="Arial Narrow" pitchFamily="34" charset="0"/>
              </a:rPr>
              <a:t>“(For the children not yet being born, nor having done any good or evil, that the purpose of God according to election might stand, not of works but of Him who calls).”</a:t>
            </a:r>
            <a:endParaRPr lang="en-US" sz="3200" b="1" i="1" dirty="0">
              <a:solidFill>
                <a:srgbClr val="0033CC"/>
              </a:solidFill>
              <a:latin typeface="Arial Narrow" pitchFamily="34" charset="0"/>
            </a:endParaRPr>
          </a:p>
        </p:txBody>
      </p:sp>
      <p:sp>
        <p:nvSpPr>
          <p:cNvPr id="7" name="TextBox 6"/>
          <p:cNvSpPr txBox="1"/>
          <p:nvPr/>
        </p:nvSpPr>
        <p:spPr>
          <a:xfrm>
            <a:off x="2438400" y="304800"/>
            <a:ext cx="4419600" cy="646331"/>
          </a:xfrm>
          <a:prstGeom prst="rect">
            <a:avLst/>
          </a:prstGeom>
          <a:solidFill>
            <a:schemeClr val="bg1"/>
          </a:solidFill>
          <a:ln w="38100">
            <a:solidFill>
              <a:schemeClr val="tx1"/>
            </a:solidFill>
          </a:ln>
        </p:spPr>
        <p:txBody>
          <a:bodyPr wrap="square" rtlCol="0">
            <a:spAutoFit/>
          </a:bodyPr>
          <a:lstStyle/>
          <a:p>
            <a:pPr algn="ctr"/>
            <a:r>
              <a:rPr lang="en-US" sz="3600" b="1" dirty="0" smtClean="0">
                <a:solidFill>
                  <a:srgbClr val="0033CC"/>
                </a:solidFill>
                <a:latin typeface="Arial" pitchFamily="34" charset="0"/>
                <a:cs typeface="Arial" pitchFamily="34" charset="0"/>
              </a:rPr>
              <a:t>Romans 9:11</a:t>
            </a:r>
            <a:endParaRPr lang="en-US" sz="3600" b="1" dirty="0">
              <a:solidFill>
                <a:srgbClr val="0033CC"/>
              </a:solidFill>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 calcmode="lin" valueType="num">
                                      <p:cBhvr>
                                        <p:cTn id="7" dur="1000" fill="hold"/>
                                        <p:tgtEl>
                                          <p:spTgt spid="6">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6">
                                            <p:txEl>
                                              <p:pRg st="0" end="0"/>
                                            </p:txEl>
                                          </p:spTgt>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noChangeArrowheads="1"/>
          </p:cNvPicPr>
          <p:nvPr/>
        </p:nvPicPr>
        <p:blipFill>
          <a:blip r:embed="rId3" cstate="print"/>
          <a:srcRect/>
          <a:stretch>
            <a:fillRect/>
          </a:stretch>
        </p:blipFill>
        <p:spPr bwMode="auto">
          <a:xfrm>
            <a:off x="762000" y="990600"/>
            <a:ext cx="7772400" cy="5562600"/>
          </a:xfrm>
          <a:prstGeom prst="rect">
            <a:avLst/>
          </a:prstGeom>
          <a:noFill/>
          <a:ln w="9525">
            <a:noFill/>
            <a:miter lim="800000"/>
            <a:headEnd/>
            <a:tailEnd/>
          </a:ln>
          <a:effectLst/>
        </p:spPr>
      </p:pic>
      <p:sp>
        <p:nvSpPr>
          <p:cNvPr id="6" name="TextBox 5"/>
          <p:cNvSpPr txBox="1"/>
          <p:nvPr/>
        </p:nvSpPr>
        <p:spPr>
          <a:xfrm>
            <a:off x="1828800" y="1828800"/>
            <a:ext cx="5715000" cy="3539430"/>
          </a:xfrm>
          <a:prstGeom prst="rect">
            <a:avLst/>
          </a:prstGeom>
          <a:noFill/>
        </p:spPr>
        <p:txBody>
          <a:bodyPr wrap="square" rtlCol="0">
            <a:spAutoFit/>
          </a:bodyPr>
          <a:lstStyle/>
          <a:p>
            <a:pPr algn="ctr"/>
            <a:r>
              <a:rPr lang="en-US" sz="3200" i="1" dirty="0" smtClean="0">
                <a:solidFill>
                  <a:srgbClr val="0033CC"/>
                </a:solidFill>
                <a:latin typeface="Arial" pitchFamily="34" charset="0"/>
                <a:cs typeface="Arial" pitchFamily="34" charset="0"/>
              </a:rPr>
              <a:t>“At that time the disciples came to Jesus, saying, "Who then is greatest in the kingdom of heaven? Then Jesus called a </a:t>
            </a:r>
            <a:r>
              <a:rPr lang="en-US" sz="3200" b="1" u="sng" dirty="0" smtClean="0">
                <a:solidFill>
                  <a:srgbClr val="0033CC"/>
                </a:solidFill>
                <a:latin typeface="Arial" pitchFamily="34" charset="0"/>
                <a:cs typeface="Arial" pitchFamily="34" charset="0"/>
              </a:rPr>
              <a:t>little child</a:t>
            </a:r>
            <a:r>
              <a:rPr lang="en-US" sz="3200" i="1" dirty="0" smtClean="0">
                <a:solidFill>
                  <a:srgbClr val="0033CC"/>
                </a:solidFill>
                <a:latin typeface="Arial" pitchFamily="34" charset="0"/>
                <a:cs typeface="Arial" pitchFamily="34" charset="0"/>
              </a:rPr>
              <a:t> to Him, set him in the midst of them…</a:t>
            </a:r>
          </a:p>
          <a:p>
            <a:pPr algn="ctr"/>
            <a:r>
              <a:rPr lang="en-US" sz="3200" i="1" dirty="0" smtClean="0">
                <a:solidFill>
                  <a:srgbClr val="0033CC"/>
                </a:solidFill>
                <a:latin typeface="Arial" pitchFamily="34" charset="0"/>
                <a:cs typeface="Arial" pitchFamily="34" charset="0"/>
              </a:rPr>
              <a:t> </a:t>
            </a:r>
            <a:endParaRPr lang="en-US" sz="3200" i="1" dirty="0">
              <a:solidFill>
                <a:srgbClr val="0033CC"/>
              </a:solidFill>
              <a:latin typeface="Arial" pitchFamily="34" charset="0"/>
              <a:cs typeface="Arial" pitchFamily="34" charset="0"/>
            </a:endParaRPr>
          </a:p>
        </p:txBody>
      </p:sp>
      <p:sp>
        <p:nvSpPr>
          <p:cNvPr id="7" name="TextBox 6"/>
          <p:cNvSpPr txBox="1"/>
          <p:nvPr/>
        </p:nvSpPr>
        <p:spPr>
          <a:xfrm>
            <a:off x="2362200" y="304800"/>
            <a:ext cx="4419600" cy="646331"/>
          </a:xfrm>
          <a:prstGeom prst="rect">
            <a:avLst/>
          </a:prstGeom>
          <a:solidFill>
            <a:schemeClr val="bg1"/>
          </a:solidFill>
          <a:ln w="38100">
            <a:solidFill>
              <a:schemeClr val="tx1"/>
            </a:solidFill>
          </a:ln>
        </p:spPr>
        <p:txBody>
          <a:bodyPr wrap="square" rtlCol="0">
            <a:spAutoFit/>
          </a:bodyPr>
          <a:lstStyle/>
          <a:p>
            <a:pPr algn="ctr"/>
            <a:r>
              <a:rPr lang="en-US" sz="3600" b="1" dirty="0" smtClean="0">
                <a:solidFill>
                  <a:srgbClr val="0033CC"/>
                </a:solidFill>
                <a:latin typeface="Arial" pitchFamily="34" charset="0"/>
                <a:cs typeface="Arial" pitchFamily="34" charset="0"/>
              </a:rPr>
              <a:t>Matthew 18:1-2</a:t>
            </a:r>
            <a:endParaRPr lang="en-US" sz="3600" b="1" dirty="0">
              <a:solidFill>
                <a:srgbClr val="0033CC"/>
              </a:solidFill>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 calcmode="lin" valueType="num">
                                      <p:cBhvr>
                                        <p:cTn id="7" dur="1000" fill="hold"/>
                                        <p:tgtEl>
                                          <p:spTgt spid="6">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6">
                                            <p:txEl>
                                              <p:pRg st="0" end="0"/>
                                            </p:txEl>
                                          </p:spTgt>
                                        </p:tgtEl>
                                        <p:attrNameLst>
                                          <p:attrName>ppt_h</p:attrName>
                                        </p:attrNameLst>
                                      </p:cBhvr>
                                      <p:tavLst>
                                        <p:tav tm="0">
                                          <p:val>
                                            <p:fltVal val="0"/>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23" presetClass="entr" presetSubtype="16" fill="hold" nodeType="clickEffect">
                                  <p:stCondLst>
                                    <p:cond delay="0"/>
                                  </p:stCondLst>
                                  <p:childTnLst>
                                    <p:set>
                                      <p:cBhvr>
                                        <p:cTn id="12" dur="1" fill="hold">
                                          <p:stCondLst>
                                            <p:cond delay="0"/>
                                          </p:stCondLst>
                                        </p:cTn>
                                        <p:tgtEl>
                                          <p:spTgt spid="6">
                                            <p:txEl>
                                              <p:pRg st="1" end="1"/>
                                            </p:txEl>
                                          </p:spTgt>
                                        </p:tgtEl>
                                        <p:attrNameLst>
                                          <p:attrName>style.visibility</p:attrName>
                                        </p:attrNameLst>
                                      </p:cBhvr>
                                      <p:to>
                                        <p:strVal val="visible"/>
                                      </p:to>
                                    </p:set>
                                    <p:anim calcmode="lin" valueType="num">
                                      <p:cBhvr>
                                        <p:cTn id="13" dur="1000" fill="hold"/>
                                        <p:tgtEl>
                                          <p:spTgt spid="6">
                                            <p:txEl>
                                              <p:pRg st="1" end="1"/>
                                            </p:txEl>
                                          </p:spTgt>
                                        </p:tgtEl>
                                        <p:attrNameLst>
                                          <p:attrName>ppt_w</p:attrName>
                                        </p:attrNameLst>
                                      </p:cBhvr>
                                      <p:tavLst>
                                        <p:tav tm="0">
                                          <p:val>
                                            <p:fltVal val="0"/>
                                          </p:val>
                                        </p:tav>
                                        <p:tav tm="100000">
                                          <p:val>
                                            <p:strVal val="#ppt_w"/>
                                          </p:val>
                                        </p:tav>
                                      </p:tavLst>
                                    </p:anim>
                                    <p:anim calcmode="lin" valueType="num">
                                      <p:cBhvr>
                                        <p:cTn id="14" dur="1000" fill="hold"/>
                                        <p:tgtEl>
                                          <p:spTgt spid="6">
                                            <p:txEl>
                                              <p:pRg st="1" end="1"/>
                                            </p:txEl>
                                          </p:spTgt>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noChangeArrowheads="1"/>
          </p:cNvPicPr>
          <p:nvPr/>
        </p:nvPicPr>
        <p:blipFill>
          <a:blip r:embed="rId3" cstate="print"/>
          <a:srcRect/>
          <a:stretch>
            <a:fillRect/>
          </a:stretch>
        </p:blipFill>
        <p:spPr bwMode="auto">
          <a:xfrm>
            <a:off x="762000" y="990600"/>
            <a:ext cx="7772400" cy="5562600"/>
          </a:xfrm>
          <a:prstGeom prst="rect">
            <a:avLst/>
          </a:prstGeom>
          <a:noFill/>
          <a:ln w="9525">
            <a:noFill/>
            <a:miter lim="800000"/>
            <a:headEnd/>
            <a:tailEnd/>
          </a:ln>
          <a:effectLst/>
        </p:spPr>
      </p:pic>
      <p:sp>
        <p:nvSpPr>
          <p:cNvPr id="6" name="TextBox 5"/>
          <p:cNvSpPr txBox="1"/>
          <p:nvPr/>
        </p:nvSpPr>
        <p:spPr>
          <a:xfrm>
            <a:off x="1828800" y="1537930"/>
            <a:ext cx="5715000" cy="4862870"/>
          </a:xfrm>
          <a:prstGeom prst="rect">
            <a:avLst/>
          </a:prstGeom>
          <a:noFill/>
        </p:spPr>
        <p:txBody>
          <a:bodyPr wrap="square" rtlCol="0">
            <a:spAutoFit/>
          </a:bodyPr>
          <a:lstStyle/>
          <a:p>
            <a:pPr algn="ctr"/>
            <a:r>
              <a:rPr lang="en-US" sz="3100" i="1" dirty="0" smtClean="0">
                <a:solidFill>
                  <a:srgbClr val="0033CC"/>
                </a:solidFill>
                <a:latin typeface="Arial" pitchFamily="34" charset="0"/>
                <a:cs typeface="Arial" pitchFamily="34" charset="0"/>
              </a:rPr>
              <a:t>“And said, assuredly, I say to you, unless you </a:t>
            </a:r>
            <a:r>
              <a:rPr lang="en-US" sz="3100" b="1" u="sng" dirty="0" smtClean="0">
                <a:solidFill>
                  <a:srgbClr val="0033CC"/>
                </a:solidFill>
                <a:latin typeface="Arial" pitchFamily="34" charset="0"/>
                <a:cs typeface="Arial" pitchFamily="34" charset="0"/>
              </a:rPr>
              <a:t>are converted </a:t>
            </a:r>
            <a:r>
              <a:rPr lang="en-US" sz="3100" i="1" dirty="0" smtClean="0">
                <a:solidFill>
                  <a:srgbClr val="0033CC"/>
                </a:solidFill>
                <a:latin typeface="Arial" pitchFamily="34" charset="0"/>
                <a:cs typeface="Arial" pitchFamily="34" charset="0"/>
              </a:rPr>
              <a:t>and </a:t>
            </a:r>
            <a:r>
              <a:rPr lang="en-US" sz="3100" b="1" u="sng" dirty="0" smtClean="0">
                <a:solidFill>
                  <a:srgbClr val="0033CC"/>
                </a:solidFill>
                <a:latin typeface="Arial" pitchFamily="34" charset="0"/>
                <a:cs typeface="Arial" pitchFamily="34" charset="0"/>
              </a:rPr>
              <a:t>become</a:t>
            </a:r>
            <a:r>
              <a:rPr lang="en-US" sz="3100" i="1" dirty="0" smtClean="0">
                <a:solidFill>
                  <a:srgbClr val="0033CC"/>
                </a:solidFill>
                <a:latin typeface="Arial" pitchFamily="34" charset="0"/>
                <a:cs typeface="Arial" pitchFamily="34" charset="0"/>
              </a:rPr>
              <a:t> as little children, you will by no means enter the kingdom of heaven. Therefore whoever </a:t>
            </a:r>
            <a:r>
              <a:rPr lang="en-US" sz="3100" b="1" u="sng" dirty="0" smtClean="0">
                <a:solidFill>
                  <a:srgbClr val="0033CC"/>
                </a:solidFill>
                <a:latin typeface="Arial" pitchFamily="34" charset="0"/>
                <a:cs typeface="Arial" pitchFamily="34" charset="0"/>
              </a:rPr>
              <a:t>humbles himself </a:t>
            </a:r>
            <a:r>
              <a:rPr lang="en-US" sz="3100" i="1" dirty="0" smtClean="0">
                <a:solidFill>
                  <a:srgbClr val="0033CC"/>
                </a:solidFill>
                <a:latin typeface="Arial" pitchFamily="34" charset="0"/>
                <a:cs typeface="Arial" pitchFamily="34" charset="0"/>
              </a:rPr>
              <a:t>as this little child is the greatest in the kingdom of heaven.</a:t>
            </a:r>
          </a:p>
          <a:p>
            <a:pPr algn="ctr"/>
            <a:r>
              <a:rPr lang="en-US" sz="3100" i="1" dirty="0" smtClean="0">
                <a:solidFill>
                  <a:srgbClr val="0033CC"/>
                </a:solidFill>
                <a:latin typeface="Arial" pitchFamily="34" charset="0"/>
                <a:cs typeface="Arial" pitchFamily="34" charset="0"/>
              </a:rPr>
              <a:t> </a:t>
            </a:r>
          </a:p>
          <a:p>
            <a:pPr algn="ctr"/>
            <a:r>
              <a:rPr lang="en-US" sz="3100" i="1" dirty="0" smtClean="0">
                <a:solidFill>
                  <a:srgbClr val="0033CC"/>
                </a:solidFill>
                <a:latin typeface="Arial" pitchFamily="34" charset="0"/>
                <a:cs typeface="Arial" pitchFamily="34" charset="0"/>
              </a:rPr>
              <a:t> </a:t>
            </a:r>
            <a:endParaRPr lang="en-US" sz="3100" i="1" dirty="0">
              <a:solidFill>
                <a:srgbClr val="0033CC"/>
              </a:solidFill>
              <a:latin typeface="Arial" pitchFamily="34" charset="0"/>
              <a:cs typeface="Arial" pitchFamily="34" charset="0"/>
            </a:endParaRPr>
          </a:p>
        </p:txBody>
      </p:sp>
      <p:sp>
        <p:nvSpPr>
          <p:cNvPr id="7" name="TextBox 6"/>
          <p:cNvSpPr txBox="1"/>
          <p:nvPr/>
        </p:nvSpPr>
        <p:spPr>
          <a:xfrm>
            <a:off x="2438400" y="304800"/>
            <a:ext cx="4419600" cy="646331"/>
          </a:xfrm>
          <a:prstGeom prst="rect">
            <a:avLst/>
          </a:prstGeom>
          <a:solidFill>
            <a:schemeClr val="bg1"/>
          </a:solidFill>
          <a:ln w="38100">
            <a:solidFill>
              <a:schemeClr val="tx1"/>
            </a:solidFill>
          </a:ln>
        </p:spPr>
        <p:txBody>
          <a:bodyPr wrap="square" rtlCol="0">
            <a:spAutoFit/>
          </a:bodyPr>
          <a:lstStyle/>
          <a:p>
            <a:pPr algn="ctr"/>
            <a:r>
              <a:rPr lang="en-US" sz="3600" b="1" dirty="0" smtClean="0">
                <a:solidFill>
                  <a:srgbClr val="0033CC"/>
                </a:solidFill>
                <a:latin typeface="Arial" pitchFamily="34" charset="0"/>
                <a:cs typeface="Arial" pitchFamily="34" charset="0"/>
              </a:rPr>
              <a:t>Matthew 18:3-4</a:t>
            </a:r>
            <a:endParaRPr lang="en-US" sz="3600" b="1" dirty="0">
              <a:solidFill>
                <a:srgbClr val="0033CC"/>
              </a:solidFill>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 calcmode="lin" valueType="num">
                                      <p:cBhvr>
                                        <p:cTn id="7" dur="1000" fill="hold"/>
                                        <p:tgtEl>
                                          <p:spTgt spid="6">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6">
                                            <p:txEl>
                                              <p:pRg st="0" end="0"/>
                                            </p:txEl>
                                          </p:spTgt>
                                        </p:tgtEl>
                                        <p:attrNameLst>
                                          <p:attrName>ppt_h</p:attrName>
                                        </p:attrNameLst>
                                      </p:cBhvr>
                                      <p:tavLst>
                                        <p:tav tm="0">
                                          <p:val>
                                            <p:fltVal val="0"/>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23" presetClass="entr" presetSubtype="16" fill="hold" nodeType="clickEffect">
                                  <p:stCondLst>
                                    <p:cond delay="0"/>
                                  </p:stCondLst>
                                  <p:childTnLst>
                                    <p:set>
                                      <p:cBhvr>
                                        <p:cTn id="12" dur="1" fill="hold">
                                          <p:stCondLst>
                                            <p:cond delay="0"/>
                                          </p:stCondLst>
                                        </p:cTn>
                                        <p:tgtEl>
                                          <p:spTgt spid="6">
                                            <p:txEl>
                                              <p:pRg st="1" end="1"/>
                                            </p:txEl>
                                          </p:spTgt>
                                        </p:tgtEl>
                                        <p:attrNameLst>
                                          <p:attrName>style.visibility</p:attrName>
                                        </p:attrNameLst>
                                      </p:cBhvr>
                                      <p:to>
                                        <p:strVal val="visible"/>
                                      </p:to>
                                    </p:set>
                                    <p:anim calcmode="lin" valueType="num">
                                      <p:cBhvr>
                                        <p:cTn id="13" dur="1000" fill="hold"/>
                                        <p:tgtEl>
                                          <p:spTgt spid="6">
                                            <p:txEl>
                                              <p:pRg st="1" end="1"/>
                                            </p:txEl>
                                          </p:spTgt>
                                        </p:tgtEl>
                                        <p:attrNameLst>
                                          <p:attrName>ppt_w</p:attrName>
                                        </p:attrNameLst>
                                      </p:cBhvr>
                                      <p:tavLst>
                                        <p:tav tm="0">
                                          <p:val>
                                            <p:fltVal val="0"/>
                                          </p:val>
                                        </p:tav>
                                        <p:tav tm="100000">
                                          <p:val>
                                            <p:strVal val="#ppt_w"/>
                                          </p:val>
                                        </p:tav>
                                      </p:tavLst>
                                    </p:anim>
                                    <p:anim calcmode="lin" valueType="num">
                                      <p:cBhvr>
                                        <p:cTn id="14" dur="1000" fill="hold"/>
                                        <p:tgtEl>
                                          <p:spTgt spid="6">
                                            <p:txEl>
                                              <p:pRg st="1" end="1"/>
                                            </p:txEl>
                                          </p:spTgt>
                                        </p:tgtEl>
                                        <p:attrNameLst>
                                          <p:attrName>ppt_h</p:attrName>
                                        </p:attrNameLst>
                                      </p:cBhvr>
                                      <p:tavLst>
                                        <p:tav tm="0">
                                          <p:val>
                                            <p:fltVal val="0"/>
                                          </p:val>
                                        </p:tav>
                                        <p:tav tm="100000">
                                          <p:val>
                                            <p:strVal val="#ppt_h"/>
                                          </p:val>
                                        </p:tav>
                                      </p:tavLst>
                                    </p:anim>
                                  </p:childTnLst>
                                </p:cTn>
                              </p:par>
                            </p:childTnLst>
                          </p:cTn>
                        </p:par>
                      </p:childTnLst>
                    </p:cTn>
                  </p:par>
                  <p:par>
                    <p:cTn id="15" fill="hold">
                      <p:stCondLst>
                        <p:cond delay="indefinite"/>
                      </p:stCondLst>
                      <p:childTnLst>
                        <p:par>
                          <p:cTn id="16" fill="hold">
                            <p:stCondLst>
                              <p:cond delay="0"/>
                            </p:stCondLst>
                            <p:childTnLst>
                              <p:par>
                                <p:cTn id="17" presetID="23" presetClass="entr" presetSubtype="16" fill="hold" nodeType="clickEffect">
                                  <p:stCondLst>
                                    <p:cond delay="0"/>
                                  </p:stCondLst>
                                  <p:childTnLst>
                                    <p:set>
                                      <p:cBhvr>
                                        <p:cTn id="18" dur="1" fill="hold">
                                          <p:stCondLst>
                                            <p:cond delay="0"/>
                                          </p:stCondLst>
                                        </p:cTn>
                                        <p:tgtEl>
                                          <p:spTgt spid="6">
                                            <p:txEl>
                                              <p:pRg st="2" end="2"/>
                                            </p:txEl>
                                          </p:spTgt>
                                        </p:tgtEl>
                                        <p:attrNameLst>
                                          <p:attrName>style.visibility</p:attrName>
                                        </p:attrNameLst>
                                      </p:cBhvr>
                                      <p:to>
                                        <p:strVal val="visible"/>
                                      </p:to>
                                    </p:set>
                                    <p:anim calcmode="lin" valueType="num">
                                      <p:cBhvr>
                                        <p:cTn id="19" dur="1000" fill="hold"/>
                                        <p:tgtEl>
                                          <p:spTgt spid="6">
                                            <p:txEl>
                                              <p:pRg st="2" end="2"/>
                                            </p:txEl>
                                          </p:spTgt>
                                        </p:tgtEl>
                                        <p:attrNameLst>
                                          <p:attrName>ppt_w</p:attrName>
                                        </p:attrNameLst>
                                      </p:cBhvr>
                                      <p:tavLst>
                                        <p:tav tm="0">
                                          <p:val>
                                            <p:fltVal val="0"/>
                                          </p:val>
                                        </p:tav>
                                        <p:tav tm="100000">
                                          <p:val>
                                            <p:strVal val="#ppt_w"/>
                                          </p:val>
                                        </p:tav>
                                      </p:tavLst>
                                    </p:anim>
                                    <p:anim calcmode="lin" valueType="num">
                                      <p:cBhvr>
                                        <p:cTn id="20" dur="1000" fill="hold"/>
                                        <p:tgtEl>
                                          <p:spTgt spid="6">
                                            <p:txEl>
                                              <p:pRg st="2" end="2"/>
                                            </p:txEl>
                                          </p:spTgt>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descr="Newsprint"/>
          <p:cNvSpPr>
            <a:spLocks noChangeArrowheads="1"/>
          </p:cNvSpPr>
          <p:nvPr/>
        </p:nvSpPr>
        <p:spPr bwMode="auto">
          <a:xfrm>
            <a:off x="0" y="0"/>
            <a:ext cx="9144000" cy="6858000"/>
          </a:xfrm>
          <a:prstGeom prst="rect">
            <a:avLst/>
          </a:prstGeom>
          <a:blipFill dpi="0" rotWithShape="1">
            <a:blip r:embed="rId3" cstate="print"/>
            <a:srcRect/>
            <a:tile tx="0" ty="0" sx="100000" sy="100000" flip="none" algn="tl"/>
          </a:blipFill>
          <a:ln w="9525">
            <a:solidFill>
              <a:schemeClr val="tx1"/>
            </a:solidFill>
            <a:miter lim="800000"/>
            <a:headEnd/>
            <a:tailEnd/>
          </a:ln>
        </p:spPr>
        <p:txBody>
          <a:bodyPr wrap="none" anchor="ctr"/>
          <a:lstStyle/>
          <a:p>
            <a:endParaRPr lang="en-US"/>
          </a:p>
        </p:txBody>
      </p:sp>
      <p:sp>
        <p:nvSpPr>
          <p:cNvPr id="5123" name="Text Box 3"/>
          <p:cNvSpPr txBox="1">
            <a:spLocks noChangeArrowheads="1"/>
          </p:cNvSpPr>
          <p:nvPr/>
        </p:nvSpPr>
        <p:spPr bwMode="auto">
          <a:xfrm>
            <a:off x="533400" y="3124200"/>
            <a:ext cx="8077200" cy="781050"/>
          </a:xfrm>
          <a:prstGeom prst="rect">
            <a:avLst/>
          </a:prstGeom>
          <a:solidFill>
            <a:schemeClr val="tx1"/>
          </a:solidFill>
          <a:ln w="19050">
            <a:solidFill>
              <a:schemeClr val="tx1"/>
            </a:solidFill>
            <a:miter lim="800000"/>
            <a:headEnd/>
            <a:tailEnd/>
          </a:ln>
        </p:spPr>
        <p:txBody>
          <a:bodyPr>
            <a:spAutoFit/>
          </a:bodyPr>
          <a:lstStyle/>
          <a:p>
            <a:pPr algn="ctr">
              <a:spcBef>
                <a:spcPct val="50000"/>
              </a:spcBef>
            </a:pPr>
            <a:endParaRPr lang="en-US" sz="4400"/>
          </a:p>
        </p:txBody>
      </p:sp>
      <p:sp>
        <p:nvSpPr>
          <p:cNvPr id="5124" name="Rectangle 4"/>
          <p:cNvSpPr>
            <a:spLocks noChangeArrowheads="1"/>
          </p:cNvSpPr>
          <p:nvPr/>
        </p:nvSpPr>
        <p:spPr bwMode="auto">
          <a:xfrm>
            <a:off x="533400" y="3124200"/>
            <a:ext cx="533400" cy="762000"/>
          </a:xfrm>
          <a:prstGeom prst="rect">
            <a:avLst/>
          </a:prstGeom>
          <a:solidFill>
            <a:schemeClr val="bg2"/>
          </a:solidFill>
          <a:ln w="9525">
            <a:solidFill>
              <a:schemeClr val="tx1"/>
            </a:solidFill>
            <a:miter lim="800000"/>
            <a:headEnd/>
            <a:tailEnd/>
          </a:ln>
        </p:spPr>
        <p:txBody>
          <a:bodyPr wrap="none" anchor="ctr"/>
          <a:lstStyle/>
          <a:p>
            <a:endParaRPr lang="en-US"/>
          </a:p>
        </p:txBody>
      </p:sp>
      <p:sp>
        <p:nvSpPr>
          <p:cNvPr id="5125" name="Rectangle 5"/>
          <p:cNvSpPr>
            <a:spLocks noChangeArrowheads="1"/>
          </p:cNvSpPr>
          <p:nvPr/>
        </p:nvSpPr>
        <p:spPr bwMode="auto">
          <a:xfrm>
            <a:off x="1066800" y="3124200"/>
            <a:ext cx="990600" cy="762000"/>
          </a:xfrm>
          <a:prstGeom prst="rect">
            <a:avLst/>
          </a:prstGeom>
          <a:solidFill>
            <a:schemeClr val="accent2"/>
          </a:solidFill>
          <a:ln w="9525">
            <a:solidFill>
              <a:schemeClr val="tx1"/>
            </a:solidFill>
            <a:miter lim="800000"/>
            <a:headEnd/>
            <a:tailEnd/>
          </a:ln>
        </p:spPr>
        <p:txBody>
          <a:bodyPr wrap="none" anchor="ctr"/>
          <a:lstStyle/>
          <a:p>
            <a:endParaRPr lang="en-US"/>
          </a:p>
        </p:txBody>
      </p:sp>
      <p:sp>
        <p:nvSpPr>
          <p:cNvPr id="5126" name="AutoShape 6"/>
          <p:cNvSpPr>
            <a:spLocks noChangeArrowheads="1"/>
          </p:cNvSpPr>
          <p:nvPr/>
        </p:nvSpPr>
        <p:spPr bwMode="auto">
          <a:xfrm>
            <a:off x="381000" y="4495800"/>
            <a:ext cx="3124200" cy="1981200"/>
          </a:xfrm>
          <a:prstGeom prst="wedgeRectCallout">
            <a:avLst>
              <a:gd name="adj1" fmla="val -17329"/>
              <a:gd name="adj2" fmla="val -76764"/>
            </a:avLst>
          </a:prstGeom>
          <a:solidFill>
            <a:srgbClr val="FF0066"/>
          </a:solidFill>
          <a:ln w="9525">
            <a:solidFill>
              <a:schemeClr val="tx1"/>
            </a:solidFill>
            <a:miter lim="800000"/>
            <a:headEnd/>
            <a:tailEnd/>
          </a:ln>
        </p:spPr>
        <p:txBody>
          <a:bodyPr/>
          <a:lstStyle/>
          <a:p>
            <a:pPr algn="ctr"/>
            <a:r>
              <a:rPr lang="en-US" sz="2200" b="1" dirty="0" smtClean="0">
                <a:latin typeface="Arial Narrow" pitchFamily="34" charset="0"/>
              </a:rPr>
              <a:t>You went to school! </a:t>
            </a:r>
          </a:p>
          <a:p>
            <a:pPr algn="ctr"/>
            <a:r>
              <a:rPr lang="en-US" sz="2200" b="1" dirty="0" smtClean="0">
                <a:latin typeface="Arial Narrow" pitchFamily="34" charset="0"/>
              </a:rPr>
              <a:t>You went K-12 and were involved in many activities. Maybe you went on to get a degree.</a:t>
            </a:r>
            <a:endParaRPr lang="en-US" sz="2200" b="1" dirty="0">
              <a:latin typeface="Arial Narrow" pitchFamily="34" charset="0"/>
            </a:endParaRPr>
          </a:p>
        </p:txBody>
      </p:sp>
      <p:sp>
        <p:nvSpPr>
          <p:cNvPr id="5127" name="AutoShape 7"/>
          <p:cNvSpPr>
            <a:spLocks noChangeArrowheads="1"/>
          </p:cNvSpPr>
          <p:nvPr/>
        </p:nvSpPr>
        <p:spPr bwMode="auto">
          <a:xfrm>
            <a:off x="1447800" y="1828800"/>
            <a:ext cx="2971800" cy="1066800"/>
          </a:xfrm>
          <a:prstGeom prst="wedgeRectCallout">
            <a:avLst>
              <a:gd name="adj1" fmla="val 24838"/>
              <a:gd name="adj2" fmla="val 66963"/>
            </a:avLst>
          </a:prstGeom>
          <a:solidFill>
            <a:schemeClr val="accent3">
              <a:lumMod val="60000"/>
              <a:lumOff val="40000"/>
            </a:schemeClr>
          </a:solidFill>
          <a:ln w="9525">
            <a:solidFill>
              <a:schemeClr val="tx1"/>
            </a:solidFill>
            <a:miter lim="800000"/>
            <a:headEnd/>
            <a:tailEnd/>
          </a:ln>
        </p:spPr>
        <p:txBody>
          <a:bodyPr/>
          <a:lstStyle/>
          <a:p>
            <a:pPr algn="ctr"/>
            <a:r>
              <a:rPr lang="en-US" sz="2400" b="1" dirty="0" smtClean="0">
                <a:latin typeface="Arial Narrow" pitchFamily="34" charset="0"/>
              </a:rPr>
              <a:t>You met and married:</a:t>
            </a:r>
          </a:p>
          <a:p>
            <a:pPr algn="ctr"/>
            <a:r>
              <a:rPr lang="en-US" sz="2400" b="1" dirty="0" smtClean="0">
                <a:latin typeface="Arial Narrow" pitchFamily="34" charset="0"/>
              </a:rPr>
              <a:t>Mr./Miss Right.</a:t>
            </a:r>
            <a:endParaRPr lang="en-US" sz="2400" b="1" dirty="0">
              <a:latin typeface="Arial Narrow" pitchFamily="34" charset="0"/>
            </a:endParaRPr>
          </a:p>
        </p:txBody>
      </p:sp>
      <p:sp>
        <p:nvSpPr>
          <p:cNvPr id="5128" name="Rectangle 8"/>
          <p:cNvSpPr>
            <a:spLocks noChangeArrowheads="1"/>
          </p:cNvSpPr>
          <p:nvPr/>
        </p:nvSpPr>
        <p:spPr bwMode="auto">
          <a:xfrm>
            <a:off x="3200400" y="3124200"/>
            <a:ext cx="1143000" cy="762000"/>
          </a:xfrm>
          <a:prstGeom prst="rect">
            <a:avLst/>
          </a:prstGeom>
          <a:solidFill>
            <a:srgbClr val="FFFF99"/>
          </a:solidFill>
          <a:ln w="9525">
            <a:solidFill>
              <a:schemeClr val="tx1"/>
            </a:solidFill>
            <a:miter lim="800000"/>
            <a:headEnd/>
            <a:tailEnd/>
          </a:ln>
        </p:spPr>
        <p:txBody>
          <a:bodyPr wrap="none" anchor="ctr"/>
          <a:lstStyle/>
          <a:p>
            <a:endParaRPr lang="en-US"/>
          </a:p>
        </p:txBody>
      </p:sp>
      <p:sp>
        <p:nvSpPr>
          <p:cNvPr id="5129" name="AutoShape 9"/>
          <p:cNvSpPr>
            <a:spLocks noChangeArrowheads="1"/>
          </p:cNvSpPr>
          <p:nvPr/>
        </p:nvSpPr>
        <p:spPr bwMode="auto">
          <a:xfrm>
            <a:off x="304800" y="152400"/>
            <a:ext cx="2514600" cy="1600200"/>
          </a:xfrm>
          <a:prstGeom prst="wedgeRectCallout">
            <a:avLst>
              <a:gd name="adj1" fmla="val -30995"/>
              <a:gd name="adj2" fmla="val 129662"/>
            </a:avLst>
          </a:prstGeom>
          <a:solidFill>
            <a:srgbClr val="DDDDDD"/>
          </a:solidFill>
          <a:ln w="9525">
            <a:solidFill>
              <a:schemeClr val="tx1"/>
            </a:solidFill>
            <a:miter lim="800000"/>
            <a:headEnd/>
            <a:tailEnd/>
          </a:ln>
        </p:spPr>
        <p:txBody>
          <a:bodyPr/>
          <a:lstStyle/>
          <a:p>
            <a:pPr algn="ctr"/>
            <a:r>
              <a:rPr lang="en-US" sz="2000" b="1" dirty="0" smtClean="0">
                <a:latin typeface="Arial Narrow" pitchFamily="34" charset="0"/>
              </a:rPr>
              <a:t>You were born. </a:t>
            </a:r>
          </a:p>
          <a:p>
            <a:pPr algn="ctr"/>
            <a:r>
              <a:rPr lang="en-US" sz="2000" b="1" dirty="0" smtClean="0">
                <a:latin typeface="Arial Narrow" pitchFamily="34" charset="0"/>
              </a:rPr>
              <a:t>____-____-____</a:t>
            </a:r>
          </a:p>
          <a:p>
            <a:pPr algn="ctr"/>
            <a:r>
              <a:rPr lang="en-US" sz="2000" b="1" dirty="0" smtClean="0">
                <a:latin typeface="Arial Narrow" pitchFamily="34" charset="0"/>
              </a:rPr>
              <a:t>Lived a carefree, innocent life.</a:t>
            </a:r>
            <a:endParaRPr lang="en-US" sz="2000" b="1" dirty="0">
              <a:latin typeface="Arial Narrow" pitchFamily="34" charset="0"/>
            </a:endParaRPr>
          </a:p>
        </p:txBody>
      </p:sp>
      <p:sp>
        <p:nvSpPr>
          <p:cNvPr id="5130" name="AutoShape 10"/>
          <p:cNvSpPr>
            <a:spLocks noChangeArrowheads="1"/>
          </p:cNvSpPr>
          <p:nvPr/>
        </p:nvSpPr>
        <p:spPr bwMode="auto">
          <a:xfrm>
            <a:off x="6477000" y="4495800"/>
            <a:ext cx="2362200" cy="1981200"/>
          </a:xfrm>
          <a:prstGeom prst="wedgeRectCallout">
            <a:avLst>
              <a:gd name="adj1" fmla="val 22917"/>
              <a:gd name="adj2" fmla="val -75162"/>
            </a:avLst>
          </a:prstGeom>
          <a:solidFill>
            <a:srgbClr val="00B0F0"/>
          </a:solidFill>
          <a:ln w="9525">
            <a:solidFill>
              <a:schemeClr val="tx1"/>
            </a:solidFill>
            <a:miter lim="800000"/>
            <a:headEnd/>
            <a:tailEnd/>
          </a:ln>
        </p:spPr>
        <p:txBody>
          <a:bodyPr/>
          <a:lstStyle/>
          <a:p>
            <a:pPr algn="ctr"/>
            <a:r>
              <a:rPr lang="en-US" sz="2100" b="1" dirty="0" smtClean="0">
                <a:latin typeface="Arial Narrow" pitchFamily="34" charset="0"/>
              </a:rPr>
              <a:t>You retired,</a:t>
            </a:r>
          </a:p>
          <a:p>
            <a:pPr algn="ctr"/>
            <a:r>
              <a:rPr lang="en-US" sz="2100" b="1" dirty="0" smtClean="0">
                <a:latin typeface="Arial Narrow" pitchFamily="34" charset="0"/>
              </a:rPr>
              <a:t>  enjoying (holding on) to the last few years, months, days.</a:t>
            </a:r>
            <a:br>
              <a:rPr lang="en-US" sz="2100" b="1" dirty="0" smtClean="0">
                <a:latin typeface="Arial Narrow" pitchFamily="34" charset="0"/>
              </a:rPr>
            </a:br>
            <a:r>
              <a:rPr lang="en-US" sz="2100" b="1" dirty="0" smtClean="0">
                <a:latin typeface="Arial Narrow" pitchFamily="34" charset="0"/>
              </a:rPr>
              <a:t> </a:t>
            </a:r>
            <a:r>
              <a:rPr lang="en-US" sz="2100" dirty="0" smtClean="0">
                <a:latin typeface="Arial Narrow" pitchFamily="34" charset="0"/>
              </a:rPr>
              <a:t>____-____ -____ </a:t>
            </a:r>
            <a:endParaRPr lang="en-US" sz="2100" dirty="0">
              <a:latin typeface="Arial Narrow" pitchFamily="34" charset="0"/>
            </a:endParaRPr>
          </a:p>
        </p:txBody>
      </p:sp>
      <p:sp>
        <p:nvSpPr>
          <p:cNvPr id="5131" name="Rectangle 11"/>
          <p:cNvSpPr>
            <a:spLocks noChangeArrowheads="1"/>
          </p:cNvSpPr>
          <p:nvPr/>
        </p:nvSpPr>
        <p:spPr bwMode="auto">
          <a:xfrm>
            <a:off x="4343400" y="3124200"/>
            <a:ext cx="1143000" cy="762000"/>
          </a:xfrm>
          <a:prstGeom prst="rect">
            <a:avLst/>
          </a:prstGeom>
          <a:solidFill>
            <a:srgbClr val="99FFCC"/>
          </a:solidFill>
          <a:ln w="9525">
            <a:solidFill>
              <a:schemeClr val="tx1"/>
            </a:solidFill>
            <a:miter lim="800000"/>
            <a:headEnd/>
            <a:tailEnd/>
          </a:ln>
        </p:spPr>
        <p:txBody>
          <a:bodyPr wrap="none" anchor="ctr"/>
          <a:lstStyle/>
          <a:p>
            <a:pPr algn="ctr"/>
            <a:endParaRPr lang="en-US">
              <a:solidFill>
                <a:schemeClr val="bg1"/>
              </a:solidFill>
            </a:endParaRPr>
          </a:p>
        </p:txBody>
      </p:sp>
      <p:sp>
        <p:nvSpPr>
          <p:cNvPr id="5132" name="AutoShape 12"/>
          <p:cNvSpPr>
            <a:spLocks noChangeArrowheads="1"/>
          </p:cNvSpPr>
          <p:nvPr/>
        </p:nvSpPr>
        <p:spPr bwMode="auto">
          <a:xfrm>
            <a:off x="2895600" y="152400"/>
            <a:ext cx="2971800" cy="1600200"/>
          </a:xfrm>
          <a:prstGeom prst="wedgeRectCallout">
            <a:avLst>
              <a:gd name="adj1" fmla="val 12713"/>
              <a:gd name="adj2" fmla="val 131546"/>
            </a:avLst>
          </a:prstGeom>
          <a:solidFill>
            <a:srgbClr val="FFC000"/>
          </a:solidFill>
          <a:ln w="9525">
            <a:solidFill>
              <a:schemeClr val="tx1"/>
            </a:solidFill>
            <a:miter lim="800000"/>
            <a:headEnd/>
            <a:tailEnd/>
          </a:ln>
        </p:spPr>
        <p:txBody>
          <a:bodyPr/>
          <a:lstStyle/>
          <a:p>
            <a:pPr algn="ctr"/>
            <a:r>
              <a:rPr lang="en-US" sz="2000" b="1" dirty="0" smtClean="0">
                <a:latin typeface="Arial Narrow" pitchFamily="34" charset="0"/>
              </a:rPr>
              <a:t>You had ___children:</a:t>
            </a:r>
          </a:p>
          <a:p>
            <a:pPr algn="ctr"/>
            <a:r>
              <a:rPr lang="en-US" sz="2000" b="1" dirty="0" smtClean="0">
                <a:latin typeface="Arial Narrow" pitchFamily="34" charset="0"/>
              </a:rPr>
              <a:t>You never understood your parents’ love until you had your own children.</a:t>
            </a:r>
            <a:endParaRPr lang="en-US" sz="2000" b="1" dirty="0">
              <a:latin typeface="Arial Narrow" pitchFamily="34" charset="0"/>
            </a:endParaRPr>
          </a:p>
        </p:txBody>
      </p:sp>
      <p:sp>
        <p:nvSpPr>
          <p:cNvPr id="5133" name="Rectangle 13"/>
          <p:cNvSpPr>
            <a:spLocks noChangeArrowheads="1"/>
          </p:cNvSpPr>
          <p:nvPr/>
        </p:nvSpPr>
        <p:spPr bwMode="auto">
          <a:xfrm>
            <a:off x="2057400" y="3124200"/>
            <a:ext cx="1143000" cy="762000"/>
          </a:xfrm>
          <a:prstGeom prst="rect">
            <a:avLst/>
          </a:prstGeom>
          <a:solidFill>
            <a:schemeClr val="folHlink"/>
          </a:solidFill>
          <a:ln w="9525">
            <a:solidFill>
              <a:schemeClr val="tx1"/>
            </a:solidFill>
            <a:miter lim="800000"/>
            <a:headEnd/>
            <a:tailEnd/>
          </a:ln>
        </p:spPr>
        <p:txBody>
          <a:bodyPr wrap="none" anchor="ctr"/>
          <a:lstStyle/>
          <a:p>
            <a:pPr algn="ctr"/>
            <a:endParaRPr lang="en-US">
              <a:solidFill>
                <a:schemeClr val="bg1"/>
              </a:solidFill>
            </a:endParaRPr>
          </a:p>
        </p:txBody>
      </p:sp>
      <p:sp>
        <p:nvSpPr>
          <p:cNvPr id="5134" name="AutoShape 14"/>
          <p:cNvSpPr>
            <a:spLocks noChangeArrowheads="1"/>
          </p:cNvSpPr>
          <p:nvPr/>
        </p:nvSpPr>
        <p:spPr bwMode="auto">
          <a:xfrm>
            <a:off x="3581400" y="4495800"/>
            <a:ext cx="2819400" cy="1981200"/>
          </a:xfrm>
          <a:prstGeom prst="wedgeRectCallout">
            <a:avLst>
              <a:gd name="adj1" fmla="val -75676"/>
              <a:gd name="adj2" fmla="val -76843"/>
            </a:avLst>
          </a:prstGeom>
          <a:solidFill>
            <a:schemeClr val="accent1">
              <a:lumMod val="60000"/>
              <a:lumOff val="40000"/>
            </a:schemeClr>
          </a:solidFill>
          <a:ln w="9525">
            <a:solidFill>
              <a:schemeClr val="tx1"/>
            </a:solidFill>
            <a:miter lim="800000"/>
            <a:headEnd/>
            <a:tailEnd/>
          </a:ln>
        </p:spPr>
        <p:txBody>
          <a:bodyPr/>
          <a:lstStyle/>
          <a:p>
            <a:pPr algn="ctr"/>
            <a:r>
              <a:rPr lang="en-US" sz="2400" b="1" dirty="0" smtClean="0">
                <a:latin typeface="Arial Narrow" pitchFamily="34" charset="0"/>
              </a:rPr>
              <a:t>You went to work,</a:t>
            </a:r>
          </a:p>
          <a:p>
            <a:pPr algn="ctr"/>
            <a:r>
              <a:rPr lang="en-US" sz="2400" b="1" dirty="0" smtClean="0">
                <a:latin typeface="Arial Narrow" pitchFamily="34" charset="0"/>
              </a:rPr>
              <a:t>bought your first car, rented your first apartment, cooked your first meal. </a:t>
            </a:r>
          </a:p>
          <a:p>
            <a:pPr algn="ctr"/>
            <a:r>
              <a:rPr lang="en-US" sz="2000" dirty="0" smtClean="0">
                <a:latin typeface="Book Antiqua" pitchFamily="18" charset="0"/>
              </a:rPr>
              <a:t> </a:t>
            </a:r>
            <a:endParaRPr lang="en-US" sz="2000" dirty="0">
              <a:latin typeface="Book Antiqua" pitchFamily="18" charset="0"/>
            </a:endParaRPr>
          </a:p>
        </p:txBody>
      </p:sp>
      <p:sp>
        <p:nvSpPr>
          <p:cNvPr id="5135" name="Rectangle 15"/>
          <p:cNvSpPr>
            <a:spLocks noChangeArrowheads="1"/>
          </p:cNvSpPr>
          <p:nvPr/>
        </p:nvSpPr>
        <p:spPr bwMode="auto">
          <a:xfrm>
            <a:off x="5410200" y="3124200"/>
            <a:ext cx="2667000" cy="762000"/>
          </a:xfrm>
          <a:prstGeom prst="rect">
            <a:avLst/>
          </a:prstGeom>
          <a:solidFill>
            <a:schemeClr val="hlink"/>
          </a:solidFill>
          <a:ln w="9525">
            <a:solidFill>
              <a:schemeClr val="tx1"/>
            </a:solidFill>
            <a:miter lim="800000"/>
            <a:headEnd/>
            <a:tailEnd/>
          </a:ln>
        </p:spPr>
        <p:txBody>
          <a:bodyPr wrap="none" anchor="ctr"/>
          <a:lstStyle/>
          <a:p>
            <a:pPr algn="ctr"/>
            <a:endParaRPr lang="en-US">
              <a:solidFill>
                <a:schemeClr val="bg1"/>
              </a:solidFill>
            </a:endParaRPr>
          </a:p>
        </p:txBody>
      </p:sp>
      <p:sp>
        <p:nvSpPr>
          <p:cNvPr id="5136" name="Rectangle 18"/>
          <p:cNvSpPr>
            <a:spLocks noChangeArrowheads="1"/>
          </p:cNvSpPr>
          <p:nvPr/>
        </p:nvSpPr>
        <p:spPr bwMode="auto">
          <a:xfrm>
            <a:off x="3124200" y="3733800"/>
            <a:ext cx="4953000" cy="76200"/>
          </a:xfrm>
          <a:prstGeom prst="rect">
            <a:avLst/>
          </a:prstGeom>
          <a:solidFill>
            <a:schemeClr val="folHlink"/>
          </a:solidFill>
          <a:ln w="9525">
            <a:noFill/>
            <a:miter lim="800000"/>
            <a:headEnd/>
            <a:tailEnd/>
          </a:ln>
        </p:spPr>
        <p:txBody>
          <a:bodyPr wrap="none" anchor="ctr"/>
          <a:lstStyle/>
          <a:p>
            <a:endParaRPr lang="en-US"/>
          </a:p>
        </p:txBody>
      </p:sp>
      <p:sp>
        <p:nvSpPr>
          <p:cNvPr id="5137" name="Rectangle 21"/>
          <p:cNvSpPr>
            <a:spLocks noChangeArrowheads="1"/>
          </p:cNvSpPr>
          <p:nvPr/>
        </p:nvSpPr>
        <p:spPr bwMode="auto">
          <a:xfrm>
            <a:off x="8077200" y="3124200"/>
            <a:ext cx="533400" cy="762000"/>
          </a:xfrm>
          <a:prstGeom prst="rect">
            <a:avLst/>
          </a:prstGeom>
          <a:solidFill>
            <a:schemeClr val="bg2"/>
          </a:solidFill>
          <a:ln w="9525">
            <a:solidFill>
              <a:schemeClr val="tx1"/>
            </a:solidFill>
            <a:miter lim="800000"/>
            <a:headEnd/>
            <a:tailEnd/>
          </a:ln>
        </p:spPr>
        <p:txBody>
          <a:bodyPr wrap="none" anchor="ctr"/>
          <a:lstStyle/>
          <a:p>
            <a:endParaRPr lang="en-US"/>
          </a:p>
        </p:txBody>
      </p:sp>
      <p:sp>
        <p:nvSpPr>
          <p:cNvPr id="5138" name="AutoShape 22"/>
          <p:cNvSpPr>
            <a:spLocks noChangeArrowheads="1"/>
          </p:cNvSpPr>
          <p:nvPr/>
        </p:nvSpPr>
        <p:spPr bwMode="auto">
          <a:xfrm>
            <a:off x="5943600" y="152400"/>
            <a:ext cx="2895600" cy="1981200"/>
          </a:xfrm>
          <a:prstGeom prst="wedgeRectCallout">
            <a:avLst>
              <a:gd name="adj1" fmla="val -23574"/>
              <a:gd name="adj2" fmla="val 94870"/>
            </a:avLst>
          </a:prstGeom>
          <a:solidFill>
            <a:srgbClr val="FFFF99"/>
          </a:solidFill>
          <a:ln w="9525">
            <a:solidFill>
              <a:schemeClr val="tx1"/>
            </a:solidFill>
            <a:miter lim="800000"/>
            <a:headEnd/>
            <a:tailEnd/>
          </a:ln>
        </p:spPr>
        <p:txBody>
          <a:bodyPr/>
          <a:lstStyle/>
          <a:p>
            <a:pPr algn="ctr"/>
            <a:r>
              <a:rPr lang="en-US" sz="2400" b="1" dirty="0" smtClean="0">
                <a:latin typeface="Arial Narrow" pitchFamily="34" charset="0"/>
              </a:rPr>
              <a:t>You lived, loved, labored, and laughed, through the good and bad times.</a:t>
            </a:r>
            <a:endParaRPr lang="en-US" sz="2400" b="1" dirty="0">
              <a:latin typeface="Arial Narrow" pitchFamily="34" charset="0"/>
            </a:endParaRPr>
          </a:p>
        </p:txBody>
      </p:sp>
      <p:sp>
        <p:nvSpPr>
          <p:cNvPr id="11288" name="AutoShape 24"/>
          <p:cNvSpPr>
            <a:spLocks noChangeArrowheads="1"/>
          </p:cNvSpPr>
          <p:nvPr/>
        </p:nvSpPr>
        <p:spPr bwMode="auto">
          <a:xfrm>
            <a:off x="304800" y="152400"/>
            <a:ext cx="2514600" cy="1600200"/>
          </a:xfrm>
          <a:prstGeom prst="wedgeRectCallout">
            <a:avLst>
              <a:gd name="adj1" fmla="val -20708"/>
              <a:gd name="adj2" fmla="val 129662"/>
            </a:avLst>
          </a:prstGeom>
          <a:solidFill>
            <a:schemeClr val="bg2"/>
          </a:solidFill>
          <a:ln w="9525">
            <a:solidFill>
              <a:schemeClr val="tx1"/>
            </a:solidFill>
            <a:miter lim="800000"/>
            <a:headEnd/>
            <a:tailEnd/>
          </a:ln>
        </p:spPr>
        <p:txBody>
          <a:bodyPr/>
          <a:lstStyle/>
          <a:p>
            <a:pPr algn="ctr"/>
            <a:r>
              <a:rPr lang="en-US" sz="2200" b="1" dirty="0" smtClean="0">
                <a:latin typeface="Arial Narrow" pitchFamily="34" charset="0"/>
              </a:rPr>
              <a:t>You were born innocent before God.</a:t>
            </a:r>
            <a:r>
              <a:rPr lang="en-US" sz="2000" b="1" dirty="0" smtClean="0">
                <a:latin typeface="Arial Narrow" pitchFamily="34" charset="0"/>
              </a:rPr>
              <a:t> ____-____-____</a:t>
            </a:r>
          </a:p>
          <a:p>
            <a:pPr algn="ctr"/>
            <a:r>
              <a:rPr lang="en-US" sz="2000" b="1" i="1" dirty="0" smtClean="0">
                <a:solidFill>
                  <a:srgbClr val="FF0066"/>
                </a:solidFill>
                <a:latin typeface="Arial Narrow" pitchFamily="34" charset="0"/>
              </a:rPr>
              <a:t>(Romans 9:11)</a:t>
            </a:r>
            <a:br>
              <a:rPr lang="en-US" sz="2000" b="1" i="1" dirty="0" smtClean="0">
                <a:solidFill>
                  <a:srgbClr val="FF0066"/>
                </a:solidFill>
                <a:latin typeface="Arial Narrow" pitchFamily="34" charset="0"/>
              </a:rPr>
            </a:br>
            <a:r>
              <a:rPr lang="en-US" sz="2000" b="1" i="1" dirty="0" smtClean="0">
                <a:solidFill>
                  <a:srgbClr val="FF0066"/>
                </a:solidFill>
                <a:latin typeface="Arial Narrow" pitchFamily="34" charset="0"/>
              </a:rPr>
              <a:t>(Matthew 18:1-4)</a:t>
            </a:r>
            <a:endParaRPr lang="en-US" sz="2000" i="1" dirty="0">
              <a:solidFill>
                <a:srgbClr val="FF0000"/>
              </a:solidFill>
              <a:latin typeface="Book Antiqua" pitchFamily="18" charset="0"/>
            </a:endParaRPr>
          </a:p>
        </p:txBody>
      </p:sp>
      <p:sp>
        <p:nvSpPr>
          <p:cNvPr id="5140" name="Rectangle 20"/>
          <p:cNvSpPr>
            <a:spLocks noChangeArrowheads="1"/>
          </p:cNvSpPr>
          <p:nvPr/>
        </p:nvSpPr>
        <p:spPr bwMode="auto">
          <a:xfrm>
            <a:off x="8001000" y="3505200"/>
            <a:ext cx="609600" cy="76200"/>
          </a:xfrm>
          <a:prstGeom prst="rect">
            <a:avLst/>
          </a:prstGeom>
          <a:solidFill>
            <a:schemeClr val="hlink"/>
          </a:solidFill>
          <a:ln w="9525">
            <a:noFill/>
            <a:miter lim="800000"/>
            <a:headEnd/>
            <a:tailEnd/>
          </a:ln>
        </p:spPr>
        <p:txBody>
          <a:bodyPr wrap="none" anchor="ctr"/>
          <a:lstStyle/>
          <a:p>
            <a:endParaRPr lang="en-US"/>
          </a:p>
        </p:txBody>
      </p:sp>
      <p:sp>
        <p:nvSpPr>
          <p:cNvPr id="5141" name="Rectangle 16"/>
          <p:cNvSpPr>
            <a:spLocks noChangeArrowheads="1"/>
          </p:cNvSpPr>
          <p:nvPr/>
        </p:nvSpPr>
        <p:spPr bwMode="auto">
          <a:xfrm>
            <a:off x="5334000" y="3581400"/>
            <a:ext cx="3276600" cy="76200"/>
          </a:xfrm>
          <a:prstGeom prst="rect">
            <a:avLst/>
          </a:prstGeom>
          <a:solidFill>
            <a:srgbClr val="99FFCC"/>
          </a:solidFill>
          <a:ln w="9525">
            <a:noFill/>
            <a:miter lim="800000"/>
            <a:headEnd/>
            <a:tailEnd/>
          </a:ln>
        </p:spPr>
        <p:txBody>
          <a:bodyPr wrap="none" anchor="ctr"/>
          <a:lstStyle/>
          <a:p>
            <a:endParaRPr lang="en-US"/>
          </a:p>
        </p:txBody>
      </p:sp>
      <p:sp>
        <p:nvSpPr>
          <p:cNvPr id="5142" name="Rectangle 17"/>
          <p:cNvSpPr>
            <a:spLocks noChangeArrowheads="1"/>
          </p:cNvSpPr>
          <p:nvPr/>
        </p:nvSpPr>
        <p:spPr bwMode="auto">
          <a:xfrm>
            <a:off x="4267200" y="3657600"/>
            <a:ext cx="4343400" cy="76200"/>
          </a:xfrm>
          <a:prstGeom prst="rect">
            <a:avLst/>
          </a:prstGeom>
          <a:solidFill>
            <a:srgbClr val="FFFF99"/>
          </a:solidFill>
          <a:ln w="9525">
            <a:noFill/>
            <a:miter lim="800000"/>
            <a:headEnd/>
            <a:tailEnd/>
          </a:ln>
        </p:spPr>
        <p:txBody>
          <a:bodyPr wrap="none" anchor="ctr"/>
          <a:lstStyle/>
          <a:p>
            <a:endParaRPr lang="en-US"/>
          </a:p>
        </p:txBody>
      </p:sp>
      <p:sp>
        <p:nvSpPr>
          <p:cNvPr id="5143" name="Rectangle 19"/>
          <p:cNvSpPr>
            <a:spLocks noChangeArrowheads="1"/>
          </p:cNvSpPr>
          <p:nvPr/>
        </p:nvSpPr>
        <p:spPr bwMode="auto">
          <a:xfrm>
            <a:off x="1905000" y="3810000"/>
            <a:ext cx="6705600" cy="76200"/>
          </a:xfrm>
          <a:prstGeom prst="rect">
            <a:avLst/>
          </a:prstGeom>
          <a:solidFill>
            <a:schemeClr val="accent2"/>
          </a:solidFill>
          <a:ln w="9525">
            <a:noFill/>
            <a:miter lim="800000"/>
            <a:headEnd/>
            <a:tailEnd/>
          </a:ln>
        </p:spPr>
        <p:txBody>
          <a:bodyPr wrap="none" anchor="ctr"/>
          <a:lstStyle/>
          <a:p>
            <a:endParaRPr lang="en-US"/>
          </a:p>
        </p:txBody>
      </p:sp>
      <p:sp>
        <p:nvSpPr>
          <p:cNvPr id="26" name="TextBox 25"/>
          <p:cNvSpPr txBox="1"/>
          <p:nvPr/>
        </p:nvSpPr>
        <p:spPr>
          <a:xfrm>
            <a:off x="533400" y="3055203"/>
            <a:ext cx="8077200" cy="830997"/>
          </a:xfrm>
          <a:prstGeom prst="rect">
            <a:avLst/>
          </a:prstGeom>
          <a:solidFill>
            <a:schemeClr val="bg1"/>
          </a:solidFill>
          <a:ln>
            <a:solidFill>
              <a:schemeClr val="tx1"/>
            </a:solidFill>
          </a:ln>
        </p:spPr>
        <p:txBody>
          <a:bodyPr wrap="square" rtlCol="0">
            <a:spAutoFit/>
          </a:bodyPr>
          <a:lstStyle/>
          <a:p>
            <a:pPr algn="ctr"/>
            <a:r>
              <a:rPr lang="en-US" sz="4800" b="1" dirty="0" smtClean="0">
                <a:latin typeface="Brush Script MT" pitchFamily="66" charset="0"/>
              </a:rPr>
              <a:t>During Your Life, Where was God?</a:t>
            </a:r>
            <a:endParaRPr lang="en-US" sz="4800" b="1" dirty="0">
              <a:latin typeface="Brush Script MT" pitchFamily="66" charset="0"/>
            </a:endParaRPr>
          </a:p>
        </p:txBody>
      </p:sp>
      <p:sp>
        <p:nvSpPr>
          <p:cNvPr id="25" name="AutoShape 20"/>
          <p:cNvSpPr>
            <a:spLocks noChangeArrowheads="1"/>
          </p:cNvSpPr>
          <p:nvPr/>
        </p:nvSpPr>
        <p:spPr bwMode="auto">
          <a:xfrm>
            <a:off x="685800" y="4495800"/>
            <a:ext cx="2514600" cy="1600200"/>
          </a:xfrm>
          <a:prstGeom prst="wedgeRectCallout">
            <a:avLst>
              <a:gd name="adj1" fmla="val -20204"/>
              <a:gd name="adj2" fmla="val -96431"/>
            </a:avLst>
          </a:prstGeom>
          <a:solidFill>
            <a:schemeClr val="tx1"/>
          </a:solidFill>
          <a:ln w="28575">
            <a:solidFill>
              <a:schemeClr val="bg1"/>
            </a:solidFill>
            <a:miter lim="800000"/>
            <a:headEnd/>
            <a:tailEnd/>
          </a:ln>
        </p:spPr>
        <p:txBody>
          <a:bodyPr/>
          <a:lstStyle/>
          <a:p>
            <a:pPr algn="ctr"/>
            <a:r>
              <a:rPr lang="en-US" sz="2000" b="1" dirty="0" smtClean="0">
                <a:solidFill>
                  <a:schemeClr val="bg1"/>
                </a:solidFill>
                <a:latin typeface="Arial Narrow" pitchFamily="34" charset="0"/>
              </a:rPr>
              <a:t>You separated yourself from God</a:t>
            </a:r>
          </a:p>
          <a:p>
            <a:pPr algn="ctr"/>
            <a:r>
              <a:rPr lang="en-US" sz="2000" b="1" i="1" dirty="0" smtClean="0">
                <a:solidFill>
                  <a:srgbClr val="FF0066"/>
                </a:solidFill>
                <a:latin typeface="Arial Narrow" pitchFamily="34" charset="0"/>
              </a:rPr>
              <a:t>(Isaiah 59:1-2)</a:t>
            </a:r>
          </a:p>
          <a:p>
            <a:pPr algn="ctr"/>
            <a:r>
              <a:rPr lang="en-US" sz="2000" b="1" i="1" dirty="0" smtClean="0">
                <a:solidFill>
                  <a:srgbClr val="FF0066"/>
                </a:solidFill>
                <a:latin typeface="Arial Narrow" pitchFamily="34" charset="0"/>
              </a:rPr>
              <a:t>(James 1:13-14)</a:t>
            </a:r>
          </a:p>
          <a:p>
            <a:pPr algn="ctr"/>
            <a:r>
              <a:rPr lang="en-US" sz="2000" b="1" i="1" dirty="0" smtClean="0">
                <a:solidFill>
                  <a:srgbClr val="FF0066"/>
                </a:solidFill>
                <a:latin typeface="Arial Narrow" pitchFamily="34" charset="0"/>
              </a:rPr>
              <a:t>(Romans 3:23)</a:t>
            </a:r>
            <a:endParaRPr lang="en-US" sz="2000" b="1" i="1" dirty="0">
              <a:solidFill>
                <a:srgbClr val="FF0000"/>
              </a:solidFill>
              <a:latin typeface="Book Antiqua" pitchFamily="18"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528" fill="hold" grpId="0" nodeType="clickEffect">
                                  <p:stCondLst>
                                    <p:cond delay="0"/>
                                  </p:stCondLst>
                                  <p:childTnLst>
                                    <p:set>
                                      <p:cBhvr>
                                        <p:cTn id="6" dur="1" fill="hold">
                                          <p:stCondLst>
                                            <p:cond delay="0"/>
                                          </p:stCondLst>
                                        </p:cTn>
                                        <p:tgtEl>
                                          <p:spTgt spid="26"/>
                                        </p:tgtEl>
                                        <p:attrNameLst>
                                          <p:attrName>style.visibility</p:attrName>
                                        </p:attrNameLst>
                                      </p:cBhvr>
                                      <p:to>
                                        <p:strVal val="visible"/>
                                      </p:to>
                                    </p:set>
                                    <p:anim calcmode="lin" valueType="num">
                                      <p:cBhvr>
                                        <p:cTn id="7" dur="2000" fill="hold"/>
                                        <p:tgtEl>
                                          <p:spTgt spid="26"/>
                                        </p:tgtEl>
                                        <p:attrNameLst>
                                          <p:attrName>ppt_w</p:attrName>
                                        </p:attrNameLst>
                                      </p:cBhvr>
                                      <p:tavLst>
                                        <p:tav tm="0">
                                          <p:val>
                                            <p:fltVal val="0"/>
                                          </p:val>
                                        </p:tav>
                                        <p:tav tm="100000">
                                          <p:val>
                                            <p:strVal val="#ppt_w"/>
                                          </p:val>
                                        </p:tav>
                                      </p:tavLst>
                                    </p:anim>
                                    <p:anim calcmode="lin" valueType="num">
                                      <p:cBhvr>
                                        <p:cTn id="8" dur="2000" fill="hold"/>
                                        <p:tgtEl>
                                          <p:spTgt spid="26"/>
                                        </p:tgtEl>
                                        <p:attrNameLst>
                                          <p:attrName>ppt_h</p:attrName>
                                        </p:attrNameLst>
                                      </p:cBhvr>
                                      <p:tavLst>
                                        <p:tav tm="0">
                                          <p:val>
                                            <p:fltVal val="0"/>
                                          </p:val>
                                        </p:tav>
                                        <p:tav tm="100000">
                                          <p:val>
                                            <p:strVal val="#ppt_h"/>
                                          </p:val>
                                        </p:tav>
                                      </p:tavLst>
                                    </p:anim>
                                    <p:anim calcmode="lin" valueType="num">
                                      <p:cBhvr>
                                        <p:cTn id="9" dur="2000" fill="hold"/>
                                        <p:tgtEl>
                                          <p:spTgt spid="26"/>
                                        </p:tgtEl>
                                        <p:attrNameLst>
                                          <p:attrName>ppt_x</p:attrName>
                                        </p:attrNameLst>
                                      </p:cBhvr>
                                      <p:tavLst>
                                        <p:tav tm="0">
                                          <p:val>
                                            <p:fltVal val="0.5"/>
                                          </p:val>
                                        </p:tav>
                                        <p:tav tm="100000">
                                          <p:val>
                                            <p:strVal val="#ppt_x"/>
                                          </p:val>
                                        </p:tav>
                                      </p:tavLst>
                                    </p:anim>
                                    <p:anim calcmode="lin" valueType="num">
                                      <p:cBhvr>
                                        <p:cTn id="10" dur="2000" fill="hold"/>
                                        <p:tgtEl>
                                          <p:spTgt spid="26"/>
                                        </p:tgtEl>
                                        <p:attrNameLst>
                                          <p:attrName>ppt_y</p:attrName>
                                        </p:attrNameLst>
                                      </p:cBhvr>
                                      <p:tavLst>
                                        <p:tav tm="0">
                                          <p:val>
                                            <p:fltVal val="0.5"/>
                                          </p:val>
                                        </p:tav>
                                        <p:tav tm="100000">
                                          <p:val>
                                            <p:strVal val="#ppt_y"/>
                                          </p:val>
                                        </p:tav>
                                      </p:tavLst>
                                    </p:anim>
                                  </p:childTnLst>
                                </p:cTn>
                              </p:par>
                            </p:childTnLst>
                          </p:cTn>
                        </p:par>
                      </p:childTnLst>
                    </p:cTn>
                  </p:par>
                  <p:par>
                    <p:cTn id="11" fill="hold">
                      <p:stCondLst>
                        <p:cond delay="indefinite"/>
                      </p:stCondLst>
                      <p:childTnLst>
                        <p:par>
                          <p:cTn id="12" fill="hold">
                            <p:stCondLst>
                              <p:cond delay="0"/>
                            </p:stCondLst>
                            <p:childTnLst>
                              <p:par>
                                <p:cTn id="13" presetID="22" presetClass="entr" presetSubtype="1" fill="hold" grpId="0" nodeType="clickEffect">
                                  <p:stCondLst>
                                    <p:cond delay="0"/>
                                  </p:stCondLst>
                                  <p:childTnLst>
                                    <p:set>
                                      <p:cBhvr>
                                        <p:cTn id="14" dur="1" fill="hold">
                                          <p:stCondLst>
                                            <p:cond delay="0"/>
                                          </p:stCondLst>
                                        </p:cTn>
                                        <p:tgtEl>
                                          <p:spTgt spid="25"/>
                                        </p:tgtEl>
                                        <p:attrNameLst>
                                          <p:attrName>style.visibility</p:attrName>
                                        </p:attrNameLst>
                                      </p:cBhvr>
                                      <p:to>
                                        <p:strVal val="visible"/>
                                      </p:to>
                                    </p:set>
                                    <p:animEffect transition="in" filter="wipe(up)">
                                      <p:cBhvr>
                                        <p:cTn id="15" dur="500"/>
                                        <p:tgtEl>
                                          <p:spTgt spid="2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 grpId="0" animBg="1"/>
      <p:bldP spid="25"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noChangeArrowheads="1"/>
          </p:cNvPicPr>
          <p:nvPr/>
        </p:nvPicPr>
        <p:blipFill>
          <a:blip r:embed="rId3" cstate="print"/>
          <a:srcRect/>
          <a:stretch>
            <a:fillRect/>
          </a:stretch>
        </p:blipFill>
        <p:spPr bwMode="auto">
          <a:xfrm>
            <a:off x="1676400" y="990600"/>
            <a:ext cx="6248400" cy="5562600"/>
          </a:xfrm>
          <a:prstGeom prst="rect">
            <a:avLst/>
          </a:prstGeom>
          <a:noFill/>
          <a:ln w="9525">
            <a:noFill/>
            <a:miter lim="800000"/>
            <a:headEnd/>
            <a:tailEnd/>
          </a:ln>
          <a:effectLst/>
        </p:spPr>
      </p:pic>
      <p:sp>
        <p:nvSpPr>
          <p:cNvPr id="6" name="TextBox 5"/>
          <p:cNvSpPr txBox="1"/>
          <p:nvPr/>
        </p:nvSpPr>
        <p:spPr>
          <a:xfrm>
            <a:off x="2514600" y="2743200"/>
            <a:ext cx="4648200" cy="1569660"/>
          </a:xfrm>
          <a:prstGeom prst="rect">
            <a:avLst/>
          </a:prstGeom>
          <a:noFill/>
        </p:spPr>
        <p:txBody>
          <a:bodyPr wrap="square" rtlCol="0">
            <a:spAutoFit/>
          </a:bodyPr>
          <a:lstStyle/>
          <a:p>
            <a:pPr algn="ctr"/>
            <a:r>
              <a:rPr lang="en-US" sz="3200" i="1" dirty="0" smtClean="0">
                <a:solidFill>
                  <a:srgbClr val="0033CC"/>
                </a:solidFill>
                <a:latin typeface="Arial" pitchFamily="34" charset="0"/>
                <a:cs typeface="Arial" pitchFamily="34" charset="0"/>
              </a:rPr>
              <a:t>“For </a:t>
            </a:r>
            <a:r>
              <a:rPr lang="en-US" sz="3200" b="1" u="sng" dirty="0" smtClean="0">
                <a:solidFill>
                  <a:srgbClr val="0033CC"/>
                </a:solidFill>
                <a:latin typeface="Arial" pitchFamily="34" charset="0"/>
                <a:cs typeface="Arial" pitchFamily="34" charset="0"/>
              </a:rPr>
              <a:t>all have sinned </a:t>
            </a:r>
            <a:r>
              <a:rPr lang="en-US" sz="3200" i="1" dirty="0" smtClean="0">
                <a:solidFill>
                  <a:srgbClr val="0033CC"/>
                </a:solidFill>
                <a:latin typeface="Arial" pitchFamily="34" charset="0"/>
                <a:cs typeface="Arial" pitchFamily="34" charset="0"/>
              </a:rPr>
              <a:t>and fall short of the glory of God.”</a:t>
            </a:r>
            <a:endParaRPr lang="en-US" sz="3200" i="1" dirty="0">
              <a:solidFill>
                <a:srgbClr val="0033CC"/>
              </a:solidFill>
              <a:latin typeface="Arial" pitchFamily="34" charset="0"/>
              <a:cs typeface="Arial" pitchFamily="34" charset="0"/>
            </a:endParaRPr>
          </a:p>
        </p:txBody>
      </p:sp>
      <p:sp>
        <p:nvSpPr>
          <p:cNvPr id="7" name="TextBox 6"/>
          <p:cNvSpPr txBox="1"/>
          <p:nvPr/>
        </p:nvSpPr>
        <p:spPr>
          <a:xfrm>
            <a:off x="2438400" y="304800"/>
            <a:ext cx="4419600" cy="646331"/>
          </a:xfrm>
          <a:prstGeom prst="rect">
            <a:avLst/>
          </a:prstGeom>
          <a:solidFill>
            <a:schemeClr val="bg1"/>
          </a:solidFill>
          <a:ln w="38100">
            <a:solidFill>
              <a:schemeClr val="tx1"/>
            </a:solidFill>
          </a:ln>
        </p:spPr>
        <p:txBody>
          <a:bodyPr wrap="square" rtlCol="0">
            <a:spAutoFit/>
          </a:bodyPr>
          <a:lstStyle/>
          <a:p>
            <a:pPr algn="ctr"/>
            <a:r>
              <a:rPr lang="en-US" sz="3600" b="1" dirty="0" smtClean="0">
                <a:solidFill>
                  <a:srgbClr val="0033CC"/>
                </a:solidFill>
                <a:latin typeface="Arial" pitchFamily="34" charset="0"/>
                <a:cs typeface="Arial" pitchFamily="34" charset="0"/>
              </a:rPr>
              <a:t>Romans 3:23</a:t>
            </a:r>
            <a:endParaRPr lang="en-US" sz="3600" b="1" dirty="0">
              <a:solidFill>
                <a:srgbClr val="0033CC"/>
              </a:solidFill>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 calcmode="lin" valueType="num">
                                      <p:cBhvr>
                                        <p:cTn id="7" dur="1000" fill="hold"/>
                                        <p:tgtEl>
                                          <p:spTgt spid="6">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6">
                                            <p:txEl>
                                              <p:pRg st="0" end="0"/>
                                            </p:txEl>
                                          </p:spTgt>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310</TotalTime>
  <Words>3870</Words>
  <Application>Microsoft Office PowerPoint</Application>
  <PresentationFormat>On-screen Show (4:3)</PresentationFormat>
  <Paragraphs>408</Paragraphs>
  <Slides>36</Slides>
  <Notes>36</Notes>
  <HiddenSlides>0</HiddenSlides>
  <MMClips>0</MMClips>
  <ScaleCrop>false</ScaleCrop>
  <HeadingPairs>
    <vt:vector size="4" baseType="variant">
      <vt:variant>
        <vt:lpstr>Theme</vt:lpstr>
      </vt:variant>
      <vt:variant>
        <vt:i4>1</vt:i4>
      </vt:variant>
      <vt:variant>
        <vt:lpstr>Slide Titles</vt:lpstr>
      </vt:variant>
      <vt:variant>
        <vt:i4>36</vt:i4>
      </vt:variant>
    </vt:vector>
  </HeadingPairs>
  <TitlesOfParts>
    <vt:vector size="37" baseType="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lpstr>Slide 21</vt:lpstr>
      <vt:lpstr>Slide 22</vt:lpstr>
      <vt:lpstr>Slide 23</vt:lpstr>
      <vt:lpstr>Slide 24</vt:lpstr>
      <vt:lpstr>Slide 25</vt:lpstr>
      <vt:lpstr>Slide 26</vt:lpstr>
      <vt:lpstr>Slide 27</vt:lpstr>
      <vt:lpstr>Slide 28</vt:lpstr>
      <vt:lpstr>Slide 29</vt:lpstr>
      <vt:lpstr>Slide 30</vt:lpstr>
      <vt:lpstr>Slide 31</vt:lpstr>
      <vt:lpstr>Slide 32</vt:lpstr>
      <vt:lpstr>Slide 33</vt:lpstr>
      <vt:lpstr>Slide 34</vt:lpstr>
      <vt:lpstr>Slide 35</vt:lpstr>
      <vt:lpstr>Slide 36</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Keith Greer</dc:creator>
  <cp:lastModifiedBy>Carolyn Rix</cp:lastModifiedBy>
  <cp:revision>23</cp:revision>
  <dcterms:created xsi:type="dcterms:W3CDTF">2010-06-29T13:48:27Z</dcterms:created>
  <dcterms:modified xsi:type="dcterms:W3CDTF">2010-07-29T22:32:21Z</dcterms:modified>
</cp:coreProperties>
</file>