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7" r:id="rId2"/>
    <p:sldId id="260" r:id="rId3"/>
    <p:sldId id="259" r:id="rId4"/>
    <p:sldId id="261" r:id="rId5"/>
    <p:sldId id="262" r:id="rId6"/>
    <p:sldId id="263" r:id="rId7"/>
    <p:sldId id="264" r:id="rId8"/>
    <p:sldId id="265"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C000"/>
    <a:srgbClr val="EEECE1"/>
    <a:srgbClr val="33CC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3871" autoAdjust="0"/>
  </p:normalViewPr>
  <p:slideViewPr>
    <p:cSldViewPr>
      <p:cViewPr>
        <p:scale>
          <a:sx n="50" d="100"/>
          <a:sy n="50" d="100"/>
        </p:scale>
        <p:origin x="-571" y="19"/>
      </p:cViewPr>
      <p:guideLst>
        <p:guide orient="horz" pos="2160"/>
        <p:guide pos="2880"/>
      </p:guideLst>
    </p:cSldViewPr>
  </p:slideViewPr>
  <p:notesTextViewPr>
    <p:cViewPr>
      <p:scale>
        <a:sx n="100" d="100"/>
        <a:sy n="100" d="100"/>
      </p:scale>
      <p:origin x="0" y="437"/>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30D857-5972-47FE-B458-F6CAC5A828C6}" type="datetimeFigureOut">
              <a:rPr lang="en-US" smtClean="0"/>
              <a:pPr/>
              <a:t>4/15/2010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E93F3B-4553-44D2-8DF8-8DED4764BA78}"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Title Slide</a:t>
            </a:r>
            <a:r>
              <a:rPr lang="en-US" dirty="0" smtClean="0"/>
              <a:t>: </a:t>
            </a:r>
            <a:r>
              <a:rPr lang="en-US" b="1" dirty="0" smtClean="0"/>
              <a:t>Breaking Free From Satan’s Stronghold. (Eph.4:17—6:18</a:t>
            </a:r>
            <a:r>
              <a:rPr lang="en-US" dirty="0" smtClean="0"/>
              <a:t>)…</a:t>
            </a:r>
            <a:endParaRPr lang="en-US" dirty="0"/>
          </a:p>
        </p:txBody>
      </p:sp>
      <p:sp>
        <p:nvSpPr>
          <p:cNvPr id="4" name="Slide Number Placeholder 3"/>
          <p:cNvSpPr>
            <a:spLocks noGrp="1"/>
          </p:cNvSpPr>
          <p:nvPr>
            <p:ph type="sldNum" sz="quarter" idx="10"/>
          </p:nvPr>
        </p:nvSpPr>
        <p:spPr/>
        <p:txBody>
          <a:bodyPr/>
          <a:lstStyle/>
          <a:p>
            <a:fld id="{72DF98D8-31B9-45A6-AEC6-60C98302DD62}"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Breaking Free</a:t>
            </a:r>
            <a:r>
              <a:rPr lang="en-US" baseline="0" dirty="0" smtClean="0"/>
              <a:t> From Satan’s Stronghold</a:t>
            </a:r>
            <a:r>
              <a:rPr lang="en-US" baseline="0" dirty="0" smtClean="0"/>
              <a:t>…</a:t>
            </a:r>
          </a:p>
          <a:p>
            <a:r>
              <a:rPr lang="en-US" baseline="0" dirty="0" smtClean="0"/>
              <a:t>Need </a:t>
            </a:r>
            <a:r>
              <a:rPr lang="en-US" baseline="0" dirty="0" smtClean="0"/>
              <a:t>for Truth (</a:t>
            </a:r>
            <a:r>
              <a:rPr lang="en-US" b="1" baseline="0" dirty="0" smtClean="0"/>
              <a:t>Eph.4:21</a:t>
            </a:r>
            <a:r>
              <a:rPr lang="en-US" baseline="0" dirty="0" smtClean="0"/>
              <a:t>)…</a:t>
            </a:r>
          </a:p>
          <a:p>
            <a:r>
              <a:rPr lang="en-US" b="1" baseline="0" dirty="0" smtClean="0"/>
              <a:t>Satan is the father of lies and the great deceiver. (2 </a:t>
            </a:r>
            <a:r>
              <a:rPr lang="en-US" b="1" baseline="0" dirty="0" smtClean="0"/>
              <a:t>Cor.11:3</a:t>
            </a:r>
            <a:r>
              <a:rPr lang="en-US" baseline="0" dirty="0" smtClean="0"/>
              <a:t>)</a:t>
            </a:r>
          </a:p>
          <a:p>
            <a:r>
              <a:rPr lang="en-US" baseline="0" dirty="0" smtClean="0"/>
              <a:t>One </a:t>
            </a:r>
            <a:r>
              <a:rPr lang="en-US" baseline="0" dirty="0" smtClean="0"/>
              <a:t>can be deceived, as Eve was, by Satan’s lies. Satan cannot deliver on any of his promises…</a:t>
            </a:r>
            <a:endParaRPr lang="en-US" dirty="0"/>
          </a:p>
        </p:txBody>
      </p:sp>
      <p:sp>
        <p:nvSpPr>
          <p:cNvPr id="4" name="Slide Number Placeholder 3"/>
          <p:cNvSpPr>
            <a:spLocks noGrp="1"/>
          </p:cNvSpPr>
          <p:nvPr>
            <p:ph type="sldNum" sz="quarter" idx="10"/>
          </p:nvPr>
        </p:nvSpPr>
        <p:spPr/>
        <p:txBody>
          <a:bodyPr/>
          <a:lstStyle/>
          <a:p>
            <a:fld id="{72DF98D8-31B9-45A6-AEC6-60C98302DD62}"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Breaking Free</a:t>
            </a:r>
            <a:r>
              <a:rPr lang="en-US" baseline="0" dirty="0" smtClean="0"/>
              <a:t> From Satan’s Stronghold</a:t>
            </a:r>
            <a:r>
              <a:rPr lang="en-US" baseline="0" dirty="0" smtClean="0"/>
              <a:t>…</a:t>
            </a:r>
          </a:p>
          <a:p>
            <a:r>
              <a:rPr lang="en-US" baseline="0" dirty="0" smtClean="0"/>
              <a:t>Need </a:t>
            </a:r>
            <a:r>
              <a:rPr lang="en-US" baseline="0" dirty="0" smtClean="0"/>
              <a:t>for Truth (</a:t>
            </a:r>
            <a:r>
              <a:rPr lang="en-US" b="1" baseline="0" dirty="0" smtClean="0"/>
              <a:t>Eph.4:21</a:t>
            </a:r>
            <a:r>
              <a:rPr lang="en-US" baseline="0" dirty="0" smtClean="0"/>
              <a:t>)…</a:t>
            </a:r>
          </a:p>
          <a:p>
            <a:r>
              <a:rPr lang="en-US" b="1" baseline="0" dirty="0" smtClean="0"/>
              <a:t>Jesus is the way, the truth and the life. (Jno.14:6</a:t>
            </a:r>
            <a:r>
              <a:rPr lang="en-US" baseline="0" dirty="0" smtClean="0"/>
              <a:t>)</a:t>
            </a:r>
            <a:endParaRPr lang="en-US" baseline="0" dirty="0" smtClean="0"/>
          </a:p>
          <a:p>
            <a:r>
              <a:rPr lang="en-US" baseline="0" dirty="0" smtClean="0"/>
              <a:t>The only way to find the Father is thru the Son. Christ—not Satan--has truth.</a:t>
            </a:r>
            <a:endParaRPr lang="en-US" dirty="0"/>
          </a:p>
        </p:txBody>
      </p:sp>
      <p:sp>
        <p:nvSpPr>
          <p:cNvPr id="4" name="Slide Number Placeholder 3"/>
          <p:cNvSpPr>
            <a:spLocks noGrp="1"/>
          </p:cNvSpPr>
          <p:nvPr>
            <p:ph type="sldNum" sz="quarter" idx="10"/>
          </p:nvPr>
        </p:nvSpPr>
        <p:spPr/>
        <p:txBody>
          <a:bodyPr/>
          <a:lstStyle/>
          <a:p>
            <a:fld id="{72DF98D8-31B9-45A6-AEC6-60C98302DD62}"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Breaking Free</a:t>
            </a:r>
            <a:r>
              <a:rPr lang="en-US" baseline="0" dirty="0" smtClean="0"/>
              <a:t> From Satan’s Stronghold</a:t>
            </a:r>
            <a:r>
              <a:rPr lang="en-US" baseline="0" dirty="0" smtClean="0"/>
              <a:t>…</a:t>
            </a:r>
          </a:p>
          <a:p>
            <a:r>
              <a:rPr lang="en-US" baseline="0" dirty="0" smtClean="0"/>
              <a:t>Need </a:t>
            </a:r>
            <a:r>
              <a:rPr lang="en-US" baseline="0" dirty="0" smtClean="0"/>
              <a:t>for Truth (</a:t>
            </a:r>
            <a:r>
              <a:rPr lang="en-US" b="1" baseline="0" dirty="0" smtClean="0"/>
              <a:t>Eph.4:21</a:t>
            </a:r>
            <a:r>
              <a:rPr lang="en-US" baseline="0" dirty="0" smtClean="0"/>
              <a:t>)…</a:t>
            </a:r>
          </a:p>
          <a:p>
            <a:r>
              <a:rPr lang="en-US" b="1" baseline="0" dirty="0" smtClean="0"/>
              <a:t>Jesus </a:t>
            </a:r>
            <a:r>
              <a:rPr lang="en-US" b="1" baseline="0" dirty="0" smtClean="0"/>
              <a:t>is the way, the truth and life. (Jno.8:34-36</a:t>
            </a:r>
            <a:r>
              <a:rPr lang="en-US" baseline="0" dirty="0" smtClean="0"/>
              <a:t>)</a:t>
            </a:r>
            <a:endParaRPr lang="en-US" baseline="0" dirty="0" smtClean="0"/>
          </a:p>
          <a:p>
            <a:r>
              <a:rPr lang="en-US" baseline="0" dirty="0" smtClean="0"/>
              <a:t>One who </a:t>
            </a:r>
            <a:r>
              <a:rPr lang="en-US" i="1" baseline="0" dirty="0" smtClean="0"/>
              <a:t>continues</a:t>
            </a:r>
            <a:r>
              <a:rPr lang="en-US" baseline="0" dirty="0" smtClean="0"/>
              <a:t> and </a:t>
            </a:r>
            <a:r>
              <a:rPr lang="en-US" i="1" baseline="0" dirty="0" smtClean="0"/>
              <a:t>lives</a:t>
            </a:r>
            <a:r>
              <a:rPr lang="en-US" baseline="0" dirty="0" smtClean="0"/>
              <a:t> in sin is a slave to sin. Satan will either let us remain in that bondage or return to it. Christ can give us the tools to reject the offer.</a:t>
            </a:r>
            <a:endParaRPr lang="en-US" dirty="0"/>
          </a:p>
        </p:txBody>
      </p:sp>
      <p:sp>
        <p:nvSpPr>
          <p:cNvPr id="4" name="Slide Number Placeholder 3"/>
          <p:cNvSpPr>
            <a:spLocks noGrp="1"/>
          </p:cNvSpPr>
          <p:nvPr>
            <p:ph type="sldNum" sz="quarter" idx="10"/>
          </p:nvPr>
        </p:nvSpPr>
        <p:spPr/>
        <p:txBody>
          <a:bodyPr/>
          <a:lstStyle/>
          <a:p>
            <a:fld id="{72DF98D8-31B9-45A6-AEC6-60C98302DD62}"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Breaking Free</a:t>
            </a:r>
            <a:r>
              <a:rPr lang="en-US" baseline="0" dirty="0" smtClean="0"/>
              <a:t> From Satan’s Stronghold…</a:t>
            </a:r>
          </a:p>
          <a:p>
            <a:r>
              <a:rPr lang="en-US" baseline="0" dirty="0" smtClean="0"/>
              <a:t>Need for Truth (</a:t>
            </a:r>
            <a:r>
              <a:rPr lang="en-US" b="1" baseline="0" dirty="0" smtClean="0"/>
              <a:t>Eph.4:21</a:t>
            </a:r>
            <a:r>
              <a:rPr lang="en-US" baseline="0" dirty="0" smtClean="0"/>
              <a:t>)…</a:t>
            </a:r>
          </a:p>
          <a:p>
            <a:r>
              <a:rPr lang="en-US" b="1" baseline="0" dirty="0" smtClean="0"/>
              <a:t>We must set our course to walk in truth. (Psa.86:11; 3 John 4</a:t>
            </a:r>
            <a:r>
              <a:rPr lang="en-US" baseline="0" dirty="0" smtClean="0"/>
              <a:t>) </a:t>
            </a:r>
            <a:endParaRPr lang="en-US" baseline="0" dirty="0" smtClean="0"/>
          </a:p>
          <a:p>
            <a:r>
              <a:rPr lang="en-US" baseline="0" dirty="0" smtClean="0"/>
              <a:t>Each </a:t>
            </a:r>
            <a:r>
              <a:rPr lang="en-US" baseline="0" dirty="0" smtClean="0"/>
              <a:t>of us must make up his mind to pursue the course of truth. Walking in His commandments and instructions can only lead to the straight and narrow path to </a:t>
            </a:r>
            <a:r>
              <a:rPr lang="en-US" baseline="0" dirty="0" smtClean="0"/>
              <a:t>eternal life</a:t>
            </a:r>
            <a:r>
              <a:rPr lang="en-US" baseline="0" dirty="0" smtClean="0"/>
              <a:t>. (</a:t>
            </a:r>
            <a:r>
              <a:rPr lang="en-US" b="1" baseline="0" dirty="0" smtClean="0"/>
              <a:t>Matt.7:13,14; 1 Pet.1:22,23</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72DF98D8-31B9-45A6-AEC6-60C98302DD62}"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Breaking</a:t>
            </a:r>
            <a:r>
              <a:rPr lang="en-US" baseline="0" dirty="0" smtClean="0"/>
              <a:t> Free From Satan’s Stronghold…</a:t>
            </a:r>
          </a:p>
          <a:p>
            <a:r>
              <a:rPr lang="en-US" b="1" baseline="0" dirty="0" smtClean="0"/>
              <a:t>Displacement (Eph.4:22)…</a:t>
            </a:r>
          </a:p>
          <a:p>
            <a:r>
              <a:rPr lang="en-US" b="1" baseline="0" dirty="0" smtClean="0"/>
              <a:t>Col.3:8,9</a:t>
            </a:r>
            <a:r>
              <a:rPr lang="en-US" baseline="0" dirty="0" smtClean="0"/>
              <a:t>—We must exchange one way of life for another. Put off one (</a:t>
            </a:r>
            <a:r>
              <a:rPr lang="en-US" b="1" baseline="0" dirty="0" smtClean="0"/>
              <a:t>old man of sin</a:t>
            </a:r>
            <a:r>
              <a:rPr lang="en-US" baseline="0" dirty="0" smtClean="0"/>
              <a:t>); put on the new </a:t>
            </a:r>
            <a:r>
              <a:rPr lang="en-US" b="1" baseline="0" dirty="0" smtClean="0"/>
              <a:t>(Christ</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72DF98D8-31B9-45A6-AEC6-60C98302DD62}"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Breaking Free</a:t>
            </a:r>
            <a:r>
              <a:rPr lang="en-US" baseline="0" dirty="0" smtClean="0"/>
              <a:t> From Satan’s Stronghold…</a:t>
            </a:r>
          </a:p>
          <a:p>
            <a:r>
              <a:rPr lang="en-US" b="1" baseline="0" dirty="0" smtClean="0"/>
              <a:t>Displacement</a:t>
            </a:r>
            <a:r>
              <a:rPr lang="en-US" baseline="0" dirty="0" smtClean="0"/>
              <a:t>…</a:t>
            </a:r>
          </a:p>
          <a:p>
            <a:r>
              <a:rPr lang="en-US" b="1" baseline="0" dirty="0" smtClean="0"/>
              <a:t>We are to turn away from sin and resolve to no longer practice it…</a:t>
            </a:r>
          </a:p>
          <a:p>
            <a:r>
              <a:rPr lang="en-US" b="1" baseline="0" dirty="0" smtClean="0"/>
              <a:t>(Ezek.18:30-32</a:t>
            </a:r>
            <a:r>
              <a:rPr lang="en-US" baseline="0" dirty="0" smtClean="0"/>
              <a:t>)—Ezekiel encouraged God’s people to turn away from sin and not allow it to ruin them! How? Get a new heart and spirit—a new perspective!</a:t>
            </a:r>
            <a:endParaRPr lang="en-US" dirty="0"/>
          </a:p>
        </p:txBody>
      </p:sp>
      <p:sp>
        <p:nvSpPr>
          <p:cNvPr id="4" name="Slide Number Placeholder 3"/>
          <p:cNvSpPr>
            <a:spLocks noGrp="1"/>
          </p:cNvSpPr>
          <p:nvPr>
            <p:ph type="sldNum" sz="quarter" idx="10"/>
          </p:nvPr>
        </p:nvSpPr>
        <p:spPr/>
        <p:txBody>
          <a:bodyPr/>
          <a:lstStyle/>
          <a:p>
            <a:fld id="{72DF98D8-31B9-45A6-AEC6-60C98302DD62}"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Breaking Free</a:t>
            </a:r>
            <a:r>
              <a:rPr lang="en-US" baseline="0" dirty="0" smtClean="0"/>
              <a:t> From Satan’s Stronghold…</a:t>
            </a:r>
          </a:p>
          <a:p>
            <a:r>
              <a:rPr lang="en-US" b="1" baseline="0" dirty="0" smtClean="0"/>
              <a:t>Displacement</a:t>
            </a:r>
            <a:r>
              <a:rPr lang="en-US" baseline="0" dirty="0" smtClean="0"/>
              <a:t>…</a:t>
            </a:r>
          </a:p>
          <a:p>
            <a:r>
              <a:rPr lang="en-US" b="1" baseline="0" dirty="0" smtClean="0"/>
              <a:t>We are to lay aside every weight and sin. </a:t>
            </a:r>
          </a:p>
          <a:p>
            <a:r>
              <a:rPr lang="en-US" b="1" baseline="0" dirty="0" smtClean="0"/>
              <a:t>(Heb.12:1</a:t>
            </a:r>
            <a:r>
              <a:rPr lang="en-US" baseline="0" dirty="0" smtClean="0"/>
              <a:t>)—We are running in a race of endurance, and we know how we should run that race—faithfully and truthfully. To accomplish this, we must lay aside any hindrances or obstacles—ALL SIN--that could impede our running!</a:t>
            </a:r>
            <a:endParaRPr lang="en-US" dirty="0"/>
          </a:p>
        </p:txBody>
      </p:sp>
      <p:sp>
        <p:nvSpPr>
          <p:cNvPr id="4" name="Slide Number Placeholder 3"/>
          <p:cNvSpPr>
            <a:spLocks noGrp="1"/>
          </p:cNvSpPr>
          <p:nvPr>
            <p:ph type="sldNum" sz="quarter" idx="10"/>
          </p:nvPr>
        </p:nvSpPr>
        <p:spPr/>
        <p:txBody>
          <a:bodyPr/>
          <a:lstStyle/>
          <a:p>
            <a:fld id="{72DF98D8-31B9-45A6-AEC6-60C98302DD62}"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Breaking Free</a:t>
            </a:r>
            <a:r>
              <a:rPr lang="en-US" baseline="0" dirty="0" smtClean="0"/>
              <a:t> From Satan’s Stronghold…</a:t>
            </a:r>
          </a:p>
          <a:p>
            <a:r>
              <a:rPr lang="en-US" b="1" baseline="0" dirty="0" smtClean="0"/>
              <a:t>Displacement</a:t>
            </a:r>
            <a:r>
              <a:rPr lang="en-US" baseline="0" dirty="0" smtClean="0"/>
              <a:t>…</a:t>
            </a:r>
          </a:p>
          <a:p>
            <a:r>
              <a:rPr lang="en-US" b="1" baseline="0" dirty="0" smtClean="0"/>
              <a:t>If we want to live, we must put to death the deeds of the body. </a:t>
            </a:r>
          </a:p>
          <a:p>
            <a:r>
              <a:rPr lang="en-US" b="1" baseline="0" dirty="0" smtClean="0"/>
              <a:t>(Rom.8:12-14</a:t>
            </a:r>
            <a:r>
              <a:rPr lang="en-US" baseline="0" dirty="0" smtClean="0"/>
              <a:t>)—Every one who is seeking to break Satan’s hold must </a:t>
            </a:r>
            <a:r>
              <a:rPr lang="en-US" i="1" baseline="0" dirty="0" smtClean="0"/>
              <a:t>“put to death”  </a:t>
            </a:r>
            <a:r>
              <a:rPr lang="en-US" baseline="0" dirty="0" smtClean="0"/>
              <a:t>the deeds of the flesh. How? Self control and discipline. Keep our minds on the eternal instead of the earthly. Control our fleshly appetites. </a:t>
            </a:r>
            <a:endParaRPr lang="en-US" dirty="0"/>
          </a:p>
        </p:txBody>
      </p:sp>
      <p:sp>
        <p:nvSpPr>
          <p:cNvPr id="4" name="Slide Number Placeholder 3"/>
          <p:cNvSpPr>
            <a:spLocks noGrp="1"/>
          </p:cNvSpPr>
          <p:nvPr>
            <p:ph type="sldNum" sz="quarter" idx="10"/>
          </p:nvPr>
        </p:nvSpPr>
        <p:spPr/>
        <p:txBody>
          <a:bodyPr/>
          <a:lstStyle/>
          <a:p>
            <a:fld id="{72DF98D8-31B9-45A6-AEC6-60C98302DD62}"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Breaking Free</a:t>
            </a:r>
            <a:r>
              <a:rPr lang="en-US" baseline="0" dirty="0" smtClean="0"/>
              <a:t> From Satan’s Stronghold…</a:t>
            </a:r>
          </a:p>
          <a:p>
            <a:r>
              <a:rPr lang="en-US" b="1" baseline="0" dirty="0" smtClean="0"/>
              <a:t>Displacement</a:t>
            </a:r>
            <a:r>
              <a:rPr lang="en-US" baseline="0" dirty="0" smtClean="0"/>
              <a:t>…</a:t>
            </a:r>
          </a:p>
          <a:p>
            <a:r>
              <a:rPr lang="en-US" b="1" baseline="0" dirty="0" smtClean="0"/>
              <a:t>Jesus calls for radical surgery. </a:t>
            </a:r>
          </a:p>
          <a:p>
            <a:r>
              <a:rPr lang="en-US" b="1" baseline="0" dirty="0" smtClean="0"/>
              <a:t>(Matt.18:8,9</a:t>
            </a:r>
            <a:r>
              <a:rPr lang="en-US" baseline="0" dirty="0" smtClean="0"/>
              <a:t>)—Jesus calls on us to make major and serious changes. We must do  whatever it takes, reform the body parts necessary to comply with His law. It’s better to suffer here than to have our bodies thrown into Hell fire! Sounds like a no-brainer!</a:t>
            </a:r>
            <a:endParaRPr lang="en-US" dirty="0"/>
          </a:p>
        </p:txBody>
      </p:sp>
      <p:sp>
        <p:nvSpPr>
          <p:cNvPr id="4" name="Slide Number Placeholder 3"/>
          <p:cNvSpPr>
            <a:spLocks noGrp="1"/>
          </p:cNvSpPr>
          <p:nvPr>
            <p:ph type="sldNum" sz="quarter" idx="10"/>
          </p:nvPr>
        </p:nvSpPr>
        <p:spPr/>
        <p:txBody>
          <a:bodyPr/>
          <a:lstStyle/>
          <a:p>
            <a:fld id="{72DF98D8-31B9-45A6-AEC6-60C98302DD62}"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Breaking Free From Satan’s Stronghold. </a:t>
            </a:r>
          </a:p>
          <a:p>
            <a:r>
              <a:rPr lang="en-US" b="1" dirty="0" smtClean="0"/>
              <a:t>Resistance</a:t>
            </a:r>
            <a:r>
              <a:rPr lang="en-US" b="1" baseline="0" dirty="0" smtClean="0"/>
              <a:t> (Eph.4:23)</a:t>
            </a:r>
          </a:p>
          <a:p>
            <a:r>
              <a:rPr lang="en-US" b="1" baseline="0" dirty="0" smtClean="0"/>
              <a:t>Rom.12:1,2</a:t>
            </a:r>
            <a:r>
              <a:rPr lang="en-US" baseline="0" dirty="0" smtClean="0"/>
              <a:t>—God’s people must learn TO JUST SAY NO! We must reject the Satan’s temptations and devices from the time he first comes after us…</a:t>
            </a:r>
            <a:endParaRPr lang="en-US" dirty="0"/>
          </a:p>
        </p:txBody>
      </p:sp>
      <p:sp>
        <p:nvSpPr>
          <p:cNvPr id="4" name="Slide Number Placeholder 3"/>
          <p:cNvSpPr>
            <a:spLocks noGrp="1"/>
          </p:cNvSpPr>
          <p:nvPr>
            <p:ph type="sldNum" sz="quarter" idx="10"/>
          </p:nvPr>
        </p:nvSpPr>
        <p:spPr/>
        <p:txBody>
          <a:bodyPr/>
          <a:lstStyle/>
          <a:p>
            <a:fld id="{72DF98D8-31B9-45A6-AEC6-60C98302DD62}"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t>We</a:t>
            </a:r>
            <a:r>
              <a:rPr lang="en-US" b="1" u="sng" baseline="0" dirty="0" smtClean="0"/>
              <a:t> Are at War With a Real Enemy</a:t>
            </a:r>
            <a:r>
              <a:rPr lang="en-US" baseline="0" dirty="0" smtClean="0"/>
              <a:t>. </a:t>
            </a:r>
          </a:p>
          <a:p>
            <a:r>
              <a:rPr lang="en-US" baseline="0" dirty="0" smtClean="0"/>
              <a:t>(1) </a:t>
            </a:r>
            <a:r>
              <a:rPr lang="en-US" b="1" baseline="0" dirty="0" smtClean="0"/>
              <a:t>Eph.6:11,12</a:t>
            </a:r>
            <a:r>
              <a:rPr lang="en-US" baseline="0" dirty="0" smtClean="0"/>
              <a:t>—don’t underestimate this enemy. He is real, with real power and real designs to destroy our souls and rob us of a home in heaven. </a:t>
            </a:r>
            <a:endParaRPr lang="en-US" dirty="0"/>
          </a:p>
        </p:txBody>
      </p:sp>
      <p:sp>
        <p:nvSpPr>
          <p:cNvPr id="4" name="Slide Number Placeholder 3"/>
          <p:cNvSpPr>
            <a:spLocks noGrp="1"/>
          </p:cNvSpPr>
          <p:nvPr>
            <p:ph type="sldNum" sz="quarter" idx="10"/>
          </p:nvPr>
        </p:nvSpPr>
        <p:spPr/>
        <p:txBody>
          <a:bodyPr/>
          <a:lstStyle/>
          <a:p>
            <a:fld id="{72DF98D8-31B9-45A6-AEC6-60C98302DD62}"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Breaking Free From Satan’s Stronghold. </a:t>
            </a:r>
          </a:p>
          <a:p>
            <a:r>
              <a:rPr lang="en-US" b="1" dirty="0" smtClean="0"/>
              <a:t>Resistance</a:t>
            </a:r>
            <a:r>
              <a:rPr lang="en-US" dirty="0" smtClean="0"/>
              <a:t>:</a:t>
            </a:r>
            <a:r>
              <a:rPr lang="en-US" baseline="0" dirty="0" smtClean="0"/>
              <a:t> (</a:t>
            </a:r>
            <a:r>
              <a:rPr lang="en-US" b="1" baseline="0" dirty="0" smtClean="0"/>
              <a:t>Eph.4:23</a:t>
            </a:r>
            <a:r>
              <a:rPr lang="en-US" baseline="0" dirty="0" smtClean="0"/>
              <a:t>) </a:t>
            </a:r>
          </a:p>
          <a:p>
            <a:r>
              <a:rPr lang="en-US" b="1" baseline="0" dirty="0" smtClean="0"/>
              <a:t>Submit and draw near to God</a:t>
            </a:r>
            <a:r>
              <a:rPr lang="en-US" baseline="0" dirty="0" smtClean="0"/>
              <a:t>—</a:t>
            </a:r>
          </a:p>
          <a:p>
            <a:r>
              <a:rPr lang="en-US" b="1" baseline="0" dirty="0" smtClean="0"/>
              <a:t>Jam.4:7--</a:t>
            </a:r>
            <a:r>
              <a:rPr lang="en-US" baseline="0" dirty="0" smtClean="0"/>
              <a:t>God’s people must first submit their lives to the Lord and then resist the devil’s advances, thereby drawing closer to God!</a:t>
            </a:r>
            <a:endParaRPr lang="en-US" dirty="0"/>
          </a:p>
        </p:txBody>
      </p:sp>
      <p:sp>
        <p:nvSpPr>
          <p:cNvPr id="4" name="Slide Number Placeholder 3"/>
          <p:cNvSpPr>
            <a:spLocks noGrp="1"/>
          </p:cNvSpPr>
          <p:nvPr>
            <p:ph type="sldNum" sz="quarter" idx="10"/>
          </p:nvPr>
        </p:nvSpPr>
        <p:spPr/>
        <p:txBody>
          <a:bodyPr/>
          <a:lstStyle/>
          <a:p>
            <a:fld id="{72DF98D8-31B9-45A6-AEC6-60C98302DD62}"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Breaking Free From Satan’s Stronghold. </a:t>
            </a:r>
          </a:p>
          <a:p>
            <a:r>
              <a:rPr lang="en-US" b="1" dirty="0" smtClean="0"/>
              <a:t>Resistance</a:t>
            </a:r>
            <a:r>
              <a:rPr lang="en-US" dirty="0" smtClean="0"/>
              <a:t>:</a:t>
            </a:r>
            <a:r>
              <a:rPr lang="en-US" baseline="0" dirty="0" smtClean="0"/>
              <a:t> (</a:t>
            </a:r>
            <a:r>
              <a:rPr lang="en-US" b="1" baseline="0" dirty="0" smtClean="0"/>
              <a:t>Eph.4:23</a:t>
            </a:r>
            <a:r>
              <a:rPr lang="en-US" baseline="0" dirty="0" smtClean="0"/>
              <a:t>) </a:t>
            </a:r>
          </a:p>
          <a:p>
            <a:r>
              <a:rPr lang="en-US" b="1" baseline="0" dirty="0" smtClean="0"/>
              <a:t>Be steadfast in the faith. </a:t>
            </a:r>
          </a:p>
          <a:p>
            <a:r>
              <a:rPr lang="en-US" b="1" baseline="0" dirty="0" smtClean="0"/>
              <a:t>1 Pet.5:8,9; Matt.4:3-11</a:t>
            </a:r>
            <a:r>
              <a:rPr lang="en-US" baseline="0" dirty="0" smtClean="0"/>
              <a:t>. We do have the ability and power to say “no” to our adversary. We must remain steadfast and unmovable (</a:t>
            </a:r>
            <a:r>
              <a:rPr lang="en-US" b="1" baseline="0" dirty="0" smtClean="0"/>
              <a:t>1 Cor.15:58)</a:t>
            </a:r>
            <a:r>
              <a:rPr lang="en-US" baseline="0" dirty="0" smtClean="0"/>
              <a:t>. We defeat him with God’s word—as Jesus did (</a:t>
            </a:r>
            <a:r>
              <a:rPr lang="en-US" b="1" baseline="0" dirty="0" smtClean="0"/>
              <a:t>Matt.4:3-11)</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72DF98D8-31B9-45A6-AEC6-60C98302DD62}"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Breaking Free From Satan’s Stronghold. </a:t>
            </a:r>
          </a:p>
          <a:p>
            <a:r>
              <a:rPr lang="en-US" b="1" dirty="0" smtClean="0"/>
              <a:t>Resistance</a:t>
            </a:r>
            <a:r>
              <a:rPr lang="en-US" dirty="0" smtClean="0"/>
              <a:t>:</a:t>
            </a:r>
            <a:r>
              <a:rPr lang="en-US" baseline="0" dirty="0" smtClean="0"/>
              <a:t> (</a:t>
            </a:r>
            <a:r>
              <a:rPr lang="en-US" b="1" baseline="0" dirty="0" smtClean="0"/>
              <a:t>Eph.4:23</a:t>
            </a:r>
            <a:r>
              <a:rPr lang="en-US" baseline="0" dirty="0" smtClean="0"/>
              <a:t>) </a:t>
            </a:r>
          </a:p>
          <a:p>
            <a:r>
              <a:rPr lang="en-US" b="1" baseline="0" dirty="0" smtClean="0"/>
              <a:t>By changing our thinking</a:t>
            </a:r>
            <a:r>
              <a:rPr lang="en-US" baseline="0" dirty="0" smtClean="0"/>
              <a:t>—</a:t>
            </a:r>
          </a:p>
          <a:p>
            <a:r>
              <a:rPr lang="en-US" b="1" baseline="0" dirty="0" smtClean="0"/>
              <a:t>Prov.23:7</a:t>
            </a:r>
            <a:r>
              <a:rPr lang="en-US" baseline="0" dirty="0" smtClean="0"/>
              <a:t> - The Christian must get his mind under control—the body will follow suit. We must meditate on positive and profitable things (</a:t>
            </a:r>
            <a:r>
              <a:rPr lang="en-US" b="1" baseline="0" dirty="0" smtClean="0"/>
              <a:t>Phil.4:8,9)</a:t>
            </a:r>
            <a:r>
              <a:rPr lang="en-US" baseline="0" dirty="0" smtClean="0"/>
              <a:t>. Our minds are battlegrounds for control. The one who controls your mind—controls you!</a:t>
            </a:r>
            <a:endParaRPr lang="en-US" dirty="0"/>
          </a:p>
        </p:txBody>
      </p:sp>
      <p:sp>
        <p:nvSpPr>
          <p:cNvPr id="4" name="Slide Number Placeholder 3"/>
          <p:cNvSpPr>
            <a:spLocks noGrp="1"/>
          </p:cNvSpPr>
          <p:nvPr>
            <p:ph type="sldNum" sz="quarter" idx="10"/>
          </p:nvPr>
        </p:nvSpPr>
        <p:spPr/>
        <p:txBody>
          <a:bodyPr/>
          <a:lstStyle/>
          <a:p>
            <a:fld id="{72DF98D8-31B9-45A6-AEC6-60C98302DD62}"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Breaking Free From Satan’s Stronghold. </a:t>
            </a:r>
          </a:p>
          <a:p>
            <a:r>
              <a:rPr lang="en-US" b="1" dirty="0" smtClean="0"/>
              <a:t>Occupation (Eph.4:24</a:t>
            </a:r>
            <a:r>
              <a:rPr lang="en-US" dirty="0" smtClean="0"/>
              <a:t>)</a:t>
            </a:r>
          </a:p>
          <a:p>
            <a:r>
              <a:rPr lang="en-US" b="1" dirty="0" smtClean="0"/>
              <a:t>Rom.14:13,14</a:t>
            </a:r>
            <a:r>
              <a:rPr lang="en-US" dirty="0" smtClean="0"/>
              <a:t> - The “</a:t>
            </a:r>
            <a:r>
              <a:rPr lang="en-US" i="1" dirty="0" smtClean="0"/>
              <a:t>old man of sin” </a:t>
            </a:r>
            <a:r>
              <a:rPr lang="en-US" dirty="0" smtClean="0"/>
              <a:t>has been replaced by a </a:t>
            </a:r>
            <a:r>
              <a:rPr lang="en-US" smtClean="0"/>
              <a:t>new creation (</a:t>
            </a:r>
            <a:r>
              <a:rPr lang="en-US" b="1" smtClean="0"/>
              <a:t>2 Cor.5:17)</a:t>
            </a:r>
            <a:r>
              <a:rPr lang="en-US" smtClean="0"/>
              <a:t>.</a:t>
            </a:r>
            <a:endParaRPr lang="en-US" dirty="0"/>
          </a:p>
        </p:txBody>
      </p:sp>
      <p:sp>
        <p:nvSpPr>
          <p:cNvPr id="4" name="Slide Number Placeholder 3"/>
          <p:cNvSpPr>
            <a:spLocks noGrp="1"/>
          </p:cNvSpPr>
          <p:nvPr>
            <p:ph type="sldNum" sz="quarter" idx="10"/>
          </p:nvPr>
        </p:nvSpPr>
        <p:spPr/>
        <p:txBody>
          <a:bodyPr/>
          <a:lstStyle/>
          <a:p>
            <a:fld id="{72DF98D8-31B9-45A6-AEC6-60C98302DD62}"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Breaking Free From Satan’s Stronghold. </a:t>
            </a:r>
            <a:endParaRPr lang="en-US" dirty="0" smtClean="0"/>
          </a:p>
          <a:p>
            <a:r>
              <a:rPr lang="en-US" b="1" dirty="0" smtClean="0"/>
              <a:t>Occupation </a:t>
            </a:r>
            <a:r>
              <a:rPr lang="en-US" b="1" dirty="0" smtClean="0"/>
              <a:t>(Eph.4:24</a:t>
            </a:r>
            <a:r>
              <a:rPr lang="en-US" dirty="0" smtClean="0"/>
              <a:t>) </a:t>
            </a:r>
            <a:endParaRPr lang="en-US" dirty="0" smtClean="0"/>
          </a:p>
          <a:p>
            <a:r>
              <a:rPr lang="en-US" b="1" dirty="0" smtClean="0"/>
              <a:t>Baptism created a </a:t>
            </a:r>
            <a:r>
              <a:rPr lang="en-US" b="1" dirty="0" smtClean="0"/>
              <a:t>new </a:t>
            </a:r>
            <a:r>
              <a:rPr lang="en-US" b="1" dirty="0" smtClean="0"/>
              <a:t>man (Rom.6:4</a:t>
            </a:r>
            <a:r>
              <a:rPr lang="en-US" b="1" dirty="0" smtClean="0"/>
              <a:t>;</a:t>
            </a:r>
            <a:r>
              <a:rPr lang="en-US" b="1" baseline="0" dirty="0" smtClean="0"/>
              <a:t> </a:t>
            </a:r>
            <a:r>
              <a:rPr lang="en-US" b="1" baseline="0" dirty="0" smtClean="0"/>
              <a:t>Gal.3:27)</a:t>
            </a:r>
            <a:r>
              <a:rPr lang="en-US" baseline="0" dirty="0" smtClean="0"/>
              <a:t>. </a:t>
            </a:r>
          </a:p>
          <a:p>
            <a:r>
              <a:rPr lang="en-US" baseline="0" dirty="0" smtClean="0"/>
              <a:t>When a person contacts Christ’s blood, it removes his past </a:t>
            </a:r>
            <a:r>
              <a:rPr lang="en-US" baseline="0" dirty="0" smtClean="0"/>
              <a:t>sins </a:t>
            </a:r>
            <a:r>
              <a:rPr lang="en-US" baseline="0" dirty="0" smtClean="0"/>
              <a:t>(</a:t>
            </a:r>
            <a:r>
              <a:rPr lang="en-US" b="1" baseline="0" dirty="0" smtClean="0"/>
              <a:t>Acts 22:16</a:t>
            </a:r>
            <a:r>
              <a:rPr lang="en-US" baseline="0" dirty="0" smtClean="0"/>
              <a:t>). When he arises, he is a new creature—his state has changed.</a:t>
            </a:r>
            <a:endParaRPr lang="en-US" dirty="0"/>
          </a:p>
        </p:txBody>
      </p:sp>
      <p:sp>
        <p:nvSpPr>
          <p:cNvPr id="4" name="Slide Number Placeholder 3"/>
          <p:cNvSpPr>
            <a:spLocks noGrp="1"/>
          </p:cNvSpPr>
          <p:nvPr>
            <p:ph type="sldNum" sz="quarter" idx="10"/>
          </p:nvPr>
        </p:nvSpPr>
        <p:spPr/>
        <p:txBody>
          <a:bodyPr/>
          <a:lstStyle/>
          <a:p>
            <a:fld id="{72DF98D8-31B9-45A6-AEC6-60C98302DD62}"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Breaking Free From Satan’s Stronghold. </a:t>
            </a:r>
            <a:endParaRPr lang="en-US" dirty="0" smtClean="0"/>
          </a:p>
          <a:p>
            <a:r>
              <a:rPr lang="en-US" b="1" dirty="0" smtClean="0"/>
              <a:t>Occupation </a:t>
            </a:r>
            <a:r>
              <a:rPr lang="en-US" b="1" dirty="0" smtClean="0"/>
              <a:t>(Eph.4:24</a:t>
            </a:r>
            <a:r>
              <a:rPr lang="en-US" dirty="0" smtClean="0"/>
              <a:t>) </a:t>
            </a:r>
            <a:endParaRPr lang="en-US" dirty="0" smtClean="0"/>
          </a:p>
          <a:p>
            <a:r>
              <a:rPr lang="en-US" b="1" dirty="0" smtClean="0"/>
              <a:t>Leave </a:t>
            </a:r>
            <a:r>
              <a:rPr lang="en-US" b="1" dirty="0" smtClean="0"/>
              <a:t>no place </a:t>
            </a:r>
            <a:r>
              <a:rPr lang="en-US" b="1" dirty="0" smtClean="0"/>
              <a:t>for </a:t>
            </a:r>
            <a:r>
              <a:rPr lang="en-US" b="1" dirty="0" smtClean="0"/>
              <a:t>the devil—Matt.12:43-45</a:t>
            </a:r>
            <a:r>
              <a:rPr lang="en-US" baseline="0" dirty="0" smtClean="0"/>
              <a:t>. </a:t>
            </a:r>
            <a:endParaRPr lang="en-US" baseline="0" dirty="0" smtClean="0"/>
          </a:p>
          <a:p>
            <a:r>
              <a:rPr lang="en-US" baseline="0" dirty="0" smtClean="0"/>
              <a:t>Jesus taught that </a:t>
            </a:r>
            <a:r>
              <a:rPr lang="en-US" baseline="0" dirty="0" smtClean="0"/>
              <a:t>when </a:t>
            </a:r>
            <a:r>
              <a:rPr lang="en-US" baseline="0" dirty="0" smtClean="0"/>
              <a:t>evil is </a:t>
            </a:r>
            <a:r>
              <a:rPr lang="en-US" baseline="0" dirty="0" smtClean="0"/>
              <a:t>removed </a:t>
            </a:r>
            <a:r>
              <a:rPr lang="en-US" baseline="0" dirty="0" smtClean="0"/>
              <a:t>we must replace it </a:t>
            </a:r>
            <a:r>
              <a:rPr lang="en-US" baseline="0" dirty="0" smtClean="0"/>
              <a:t>with something better—good. </a:t>
            </a:r>
            <a:r>
              <a:rPr lang="en-US" baseline="0" dirty="0" smtClean="0"/>
              <a:t>If we don’t, the evil </a:t>
            </a:r>
            <a:r>
              <a:rPr lang="en-US" baseline="0" dirty="0" smtClean="0"/>
              <a:t>can </a:t>
            </a:r>
            <a:r>
              <a:rPr lang="en-US" baseline="0" dirty="0" smtClean="0"/>
              <a:t>return and reoccupy our minds! </a:t>
            </a:r>
            <a:r>
              <a:rPr lang="en-US" baseline="0" dirty="0" smtClean="0"/>
              <a:t>Don’t give him </a:t>
            </a:r>
            <a:r>
              <a:rPr lang="en-US" baseline="0" dirty="0" smtClean="0"/>
              <a:t>that opportunity (</a:t>
            </a:r>
            <a:r>
              <a:rPr lang="en-US" b="1" baseline="0" dirty="0" smtClean="0"/>
              <a:t>Eph.4:27)</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72DF98D8-31B9-45A6-AEC6-60C98302DD62}"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Breaking Free From Satan’s Stronghold. </a:t>
            </a:r>
            <a:endParaRPr lang="en-US" dirty="0" smtClean="0"/>
          </a:p>
          <a:p>
            <a:r>
              <a:rPr lang="en-US" b="1" dirty="0" smtClean="0"/>
              <a:t>Occupation </a:t>
            </a:r>
            <a:r>
              <a:rPr lang="en-US" b="1" dirty="0" smtClean="0"/>
              <a:t>(Eph.4:24</a:t>
            </a:r>
            <a:r>
              <a:rPr lang="en-US" dirty="0" smtClean="0"/>
              <a:t>) </a:t>
            </a:r>
            <a:endParaRPr lang="en-US" dirty="0" smtClean="0"/>
          </a:p>
          <a:p>
            <a:r>
              <a:rPr lang="en-US" b="1" dirty="0" smtClean="0"/>
              <a:t>We </a:t>
            </a:r>
            <a:r>
              <a:rPr lang="en-US" b="1" dirty="0" smtClean="0"/>
              <a:t>must put</a:t>
            </a:r>
            <a:r>
              <a:rPr lang="en-US" b="1" baseline="0" dirty="0" smtClean="0"/>
              <a:t> off the old man and put on the new </a:t>
            </a:r>
            <a:r>
              <a:rPr lang="en-US" b="1" baseline="0" dirty="0" smtClean="0"/>
              <a:t>(</a:t>
            </a:r>
            <a:r>
              <a:rPr lang="en-US" b="1" dirty="0" smtClean="0"/>
              <a:t>Col.3:5-10)</a:t>
            </a:r>
            <a:r>
              <a:rPr lang="en-US" baseline="0" dirty="0" smtClean="0"/>
              <a:t>. </a:t>
            </a:r>
          </a:p>
          <a:p>
            <a:r>
              <a:rPr lang="en-US" baseline="0" dirty="0" smtClean="0"/>
              <a:t>We must mortify--put to death—the old </a:t>
            </a:r>
            <a:r>
              <a:rPr lang="en-US" baseline="0" dirty="0" smtClean="0"/>
              <a:t>man of </a:t>
            </a:r>
            <a:r>
              <a:rPr lang="en-US" baseline="0" dirty="0" smtClean="0"/>
              <a:t>sin. Then, we must </a:t>
            </a:r>
            <a:r>
              <a:rPr lang="en-US" baseline="0" dirty="0" smtClean="0"/>
              <a:t>put on the </a:t>
            </a:r>
            <a:r>
              <a:rPr lang="en-US" baseline="0" dirty="0" smtClean="0"/>
              <a:t>new man </a:t>
            </a:r>
            <a:r>
              <a:rPr lang="en-US" baseline="0" dirty="0" smtClean="0"/>
              <a:t>created in </a:t>
            </a:r>
            <a:r>
              <a:rPr lang="en-US" baseline="0" dirty="0" smtClean="0"/>
              <a:t>righteousness and holiness. </a:t>
            </a:r>
            <a:r>
              <a:rPr lang="en-US" baseline="0" dirty="0" smtClean="0"/>
              <a:t>Basically, </a:t>
            </a:r>
            <a:r>
              <a:rPr lang="en-US" baseline="0" dirty="0" smtClean="0"/>
              <a:t>we change </a:t>
            </a:r>
            <a:r>
              <a:rPr lang="en-US" baseline="0" dirty="0" smtClean="0"/>
              <a:t>our lives by doing </a:t>
            </a:r>
            <a:r>
              <a:rPr lang="en-US" baseline="0" dirty="0" smtClean="0"/>
              <a:t>things </a:t>
            </a:r>
            <a:r>
              <a:rPr lang="en-US" baseline="0" dirty="0" smtClean="0"/>
              <a:t>of the spirit instead of the </a:t>
            </a:r>
            <a:r>
              <a:rPr lang="en-US" baseline="0" dirty="0" smtClean="0"/>
              <a:t>flesh (</a:t>
            </a:r>
            <a:r>
              <a:rPr lang="en-US" b="1" baseline="0" dirty="0" smtClean="0"/>
              <a:t>Gal.5:19-23)</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72DF98D8-31B9-45A6-AEC6-60C98302DD62}"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Breaking Free From Satan’s Stronghold. </a:t>
            </a:r>
            <a:endParaRPr lang="en-US" dirty="0" smtClean="0"/>
          </a:p>
          <a:p>
            <a:r>
              <a:rPr lang="en-US" b="1" dirty="0" smtClean="0"/>
              <a:t>Fortification </a:t>
            </a:r>
            <a:r>
              <a:rPr lang="en-US" b="1" dirty="0" smtClean="0"/>
              <a:t>(</a:t>
            </a:r>
            <a:r>
              <a:rPr lang="en-US" b="1" dirty="0" smtClean="0"/>
              <a:t>Eph.6:10</a:t>
            </a:r>
            <a:r>
              <a:rPr lang="en-US" dirty="0" smtClean="0"/>
              <a:t>)</a:t>
            </a:r>
          </a:p>
          <a:p>
            <a:r>
              <a:rPr lang="en-US" b="1" dirty="0" smtClean="0"/>
              <a:t>Isa.40:31</a:t>
            </a:r>
            <a:r>
              <a:rPr lang="en-US" dirty="0" smtClean="0"/>
              <a:t>—Christians fortify </a:t>
            </a:r>
            <a:r>
              <a:rPr lang="en-US" dirty="0" smtClean="0"/>
              <a:t>themselves (add strength) by waiting on the Lord!</a:t>
            </a:r>
            <a:endParaRPr lang="en-US" dirty="0"/>
          </a:p>
        </p:txBody>
      </p:sp>
      <p:sp>
        <p:nvSpPr>
          <p:cNvPr id="4" name="Slide Number Placeholder 3"/>
          <p:cNvSpPr>
            <a:spLocks noGrp="1"/>
          </p:cNvSpPr>
          <p:nvPr>
            <p:ph type="sldNum" sz="quarter" idx="10"/>
          </p:nvPr>
        </p:nvSpPr>
        <p:spPr/>
        <p:txBody>
          <a:bodyPr/>
          <a:lstStyle/>
          <a:p>
            <a:fld id="{72DF98D8-31B9-45A6-AEC6-60C98302DD62}"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Breaking Free From Satan’s Stronghold. </a:t>
            </a:r>
            <a:endParaRPr lang="en-US" dirty="0" smtClean="0"/>
          </a:p>
          <a:p>
            <a:r>
              <a:rPr lang="en-US" b="1" dirty="0" smtClean="0"/>
              <a:t>Fortification </a:t>
            </a:r>
            <a:r>
              <a:rPr lang="en-US" b="1" dirty="0" smtClean="0"/>
              <a:t>(Eph.6:10) </a:t>
            </a:r>
            <a:endParaRPr lang="en-US" b="1" dirty="0" smtClean="0"/>
          </a:p>
          <a:p>
            <a:r>
              <a:rPr lang="en-US" b="1" dirty="0" smtClean="0"/>
              <a:t>Imitate </a:t>
            </a:r>
            <a:r>
              <a:rPr lang="en-US" b="1" dirty="0" smtClean="0"/>
              <a:t>God as dear </a:t>
            </a:r>
            <a:r>
              <a:rPr lang="en-US" b="1" dirty="0" smtClean="0"/>
              <a:t>children (Eph.5:1</a:t>
            </a:r>
            <a:r>
              <a:rPr lang="en-US" b="1" dirty="0" smtClean="0"/>
              <a:t>; 1 </a:t>
            </a:r>
            <a:r>
              <a:rPr lang="en-US" b="1" dirty="0" smtClean="0"/>
              <a:t>Pet.1:13-16).</a:t>
            </a:r>
            <a:r>
              <a:rPr lang="en-US" b="0" dirty="0" smtClean="0"/>
              <a:t> </a:t>
            </a:r>
            <a:r>
              <a:rPr lang="en-US" b="0" dirty="0" smtClean="0"/>
              <a:t>God’s children need to </a:t>
            </a:r>
            <a:r>
              <a:rPr lang="en-US" b="0" dirty="0" smtClean="0"/>
              <a:t>strive </a:t>
            </a:r>
            <a:r>
              <a:rPr lang="en-US" b="0" dirty="0" smtClean="0"/>
              <a:t>to walk in the steps of our </a:t>
            </a:r>
            <a:r>
              <a:rPr lang="en-US" b="0" dirty="0" smtClean="0"/>
              <a:t>Lord.</a:t>
            </a:r>
            <a:endParaRPr lang="en-US" dirty="0"/>
          </a:p>
        </p:txBody>
      </p:sp>
      <p:sp>
        <p:nvSpPr>
          <p:cNvPr id="4" name="Slide Number Placeholder 3"/>
          <p:cNvSpPr>
            <a:spLocks noGrp="1"/>
          </p:cNvSpPr>
          <p:nvPr>
            <p:ph type="sldNum" sz="quarter" idx="10"/>
          </p:nvPr>
        </p:nvSpPr>
        <p:spPr/>
        <p:txBody>
          <a:bodyPr/>
          <a:lstStyle/>
          <a:p>
            <a:fld id="{72DF98D8-31B9-45A6-AEC6-60C98302DD62}"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Breaking Free From Satan’s Stronghold. </a:t>
            </a:r>
            <a:endParaRPr lang="en-US" dirty="0" smtClean="0"/>
          </a:p>
          <a:p>
            <a:r>
              <a:rPr lang="en-US" b="1" dirty="0" smtClean="0"/>
              <a:t>Fortification </a:t>
            </a:r>
            <a:r>
              <a:rPr lang="en-US" b="1" dirty="0" smtClean="0"/>
              <a:t>(Eph.6:10) </a:t>
            </a:r>
            <a:endParaRPr lang="en-US" b="1" dirty="0" smtClean="0"/>
          </a:p>
          <a:p>
            <a:r>
              <a:rPr lang="en-US" b="1" dirty="0" smtClean="0"/>
              <a:t>Walk </a:t>
            </a:r>
            <a:r>
              <a:rPr lang="en-US" b="1" dirty="0" smtClean="0"/>
              <a:t>in </a:t>
            </a:r>
            <a:r>
              <a:rPr lang="en-US" b="1" dirty="0" smtClean="0"/>
              <a:t>Love (Eph.5:2</a:t>
            </a:r>
            <a:r>
              <a:rPr lang="en-US" b="1" dirty="0" smtClean="0"/>
              <a:t>; 1 </a:t>
            </a:r>
            <a:r>
              <a:rPr lang="en-US" b="1" dirty="0" smtClean="0"/>
              <a:t>Cor.16:14).</a:t>
            </a:r>
            <a:r>
              <a:rPr lang="en-US" b="0" dirty="0" smtClean="0"/>
              <a:t> To be acceptable to God, Christians must be </a:t>
            </a:r>
            <a:r>
              <a:rPr lang="en-US" b="0" dirty="0" smtClean="0"/>
              <a:t>motivated by </a:t>
            </a:r>
            <a:r>
              <a:rPr lang="en-US" b="0" dirty="0" smtClean="0"/>
              <a:t>love.</a:t>
            </a:r>
            <a:endParaRPr lang="en-US" dirty="0"/>
          </a:p>
        </p:txBody>
      </p:sp>
      <p:sp>
        <p:nvSpPr>
          <p:cNvPr id="4" name="Slide Number Placeholder 3"/>
          <p:cNvSpPr>
            <a:spLocks noGrp="1"/>
          </p:cNvSpPr>
          <p:nvPr>
            <p:ph type="sldNum" sz="quarter" idx="10"/>
          </p:nvPr>
        </p:nvSpPr>
        <p:spPr/>
        <p:txBody>
          <a:bodyPr/>
          <a:lstStyle/>
          <a:p>
            <a:fld id="{72DF98D8-31B9-45A6-AEC6-60C98302DD62}"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t>We</a:t>
            </a:r>
            <a:r>
              <a:rPr lang="en-US" b="1" u="sng" baseline="0" dirty="0" smtClean="0"/>
              <a:t> Are at War With a Real Enemy</a:t>
            </a:r>
            <a:r>
              <a:rPr lang="en-US" baseline="0" dirty="0" smtClean="0"/>
              <a:t>. </a:t>
            </a:r>
          </a:p>
          <a:p>
            <a:r>
              <a:rPr lang="en-US" baseline="0" dirty="0" smtClean="0"/>
              <a:t>(1) </a:t>
            </a:r>
            <a:r>
              <a:rPr lang="en-US" b="1" baseline="0" dirty="0" smtClean="0"/>
              <a:t>1 Pet.5:8,9</a:t>
            </a:r>
            <a:r>
              <a:rPr lang="en-US" baseline="0" dirty="0" smtClean="0"/>
              <a:t>—He is our adversary, seeking to do war with us. He wants to devour us—subdue and destroy us. We must resist him by remaining steadfast to our commitment to Christ…</a:t>
            </a:r>
            <a:endParaRPr lang="en-US" dirty="0"/>
          </a:p>
        </p:txBody>
      </p:sp>
      <p:sp>
        <p:nvSpPr>
          <p:cNvPr id="4" name="Slide Number Placeholder 3"/>
          <p:cNvSpPr>
            <a:spLocks noGrp="1"/>
          </p:cNvSpPr>
          <p:nvPr>
            <p:ph type="sldNum" sz="quarter" idx="10"/>
          </p:nvPr>
        </p:nvSpPr>
        <p:spPr/>
        <p:txBody>
          <a:bodyPr/>
          <a:lstStyle/>
          <a:p>
            <a:fld id="{72DF98D8-31B9-45A6-AEC6-60C98302DD62}"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Breaking Free From Satan’s Stronghold. </a:t>
            </a:r>
            <a:endParaRPr lang="en-US" dirty="0" smtClean="0"/>
          </a:p>
          <a:p>
            <a:r>
              <a:rPr lang="en-US" b="1" dirty="0" smtClean="0"/>
              <a:t>Fortification </a:t>
            </a:r>
            <a:r>
              <a:rPr lang="en-US" b="1" dirty="0" smtClean="0"/>
              <a:t>(Eph.6:10) </a:t>
            </a:r>
            <a:endParaRPr lang="en-US" b="1" dirty="0" smtClean="0"/>
          </a:p>
          <a:p>
            <a:r>
              <a:rPr lang="en-US" b="1" dirty="0" smtClean="0"/>
              <a:t>Walk </a:t>
            </a:r>
            <a:r>
              <a:rPr lang="en-US" b="1" dirty="0" smtClean="0"/>
              <a:t>as children of </a:t>
            </a:r>
            <a:r>
              <a:rPr lang="en-US" b="1" dirty="0" smtClean="0"/>
              <a:t>light (Eph.5:8</a:t>
            </a:r>
            <a:r>
              <a:rPr lang="en-US" b="1" dirty="0" smtClean="0"/>
              <a:t>; 1 </a:t>
            </a:r>
            <a:r>
              <a:rPr lang="en-US" b="1" dirty="0" smtClean="0"/>
              <a:t>Jno.1:7).</a:t>
            </a:r>
            <a:r>
              <a:rPr lang="en-US" b="0" dirty="0" smtClean="0"/>
              <a:t> </a:t>
            </a:r>
          </a:p>
          <a:p>
            <a:r>
              <a:rPr lang="en-US" b="0" dirty="0" smtClean="0"/>
              <a:t>God’s </a:t>
            </a:r>
            <a:r>
              <a:rPr lang="en-US" b="0" dirty="0" smtClean="0"/>
              <a:t>children must</a:t>
            </a:r>
            <a:r>
              <a:rPr lang="en-US" b="0" baseline="0" dirty="0" smtClean="0"/>
              <a:t> </a:t>
            </a:r>
            <a:r>
              <a:rPr lang="en-US" b="0" baseline="0" dirty="0" smtClean="0"/>
              <a:t>walk </a:t>
            </a:r>
            <a:r>
              <a:rPr lang="en-US" b="0" baseline="0" dirty="0" smtClean="0"/>
              <a:t>in light—the teaching of Christ. When our manner of life is consistent with His teaching, we are having a good influence. (</a:t>
            </a:r>
            <a:r>
              <a:rPr lang="en-US" b="1" baseline="0" dirty="0" smtClean="0"/>
              <a:t>Matt.5:13-16</a:t>
            </a:r>
            <a:r>
              <a:rPr lang="en-US" b="0" baseline="0" dirty="0" smtClean="0"/>
              <a:t>) </a:t>
            </a:r>
            <a:r>
              <a:rPr lang="en-US" b="0" baseline="0" dirty="0" smtClean="0"/>
              <a:t>We can accomplish this </a:t>
            </a:r>
            <a:r>
              <a:rPr lang="en-US" b="0" baseline="0" dirty="0" smtClean="0"/>
              <a:t>by adding the </a:t>
            </a:r>
            <a:r>
              <a:rPr lang="en-US" b="0" baseline="0" dirty="0" smtClean="0"/>
              <a:t>Christian graces (</a:t>
            </a:r>
            <a:r>
              <a:rPr lang="en-US" b="1" baseline="0" dirty="0" smtClean="0"/>
              <a:t>2 Pet.1:5-10)</a:t>
            </a:r>
            <a:r>
              <a:rPr lang="en-US" b="0" baseline="0" dirty="0" smtClean="0"/>
              <a:t>.</a:t>
            </a:r>
            <a:endParaRPr lang="en-US" dirty="0"/>
          </a:p>
        </p:txBody>
      </p:sp>
      <p:sp>
        <p:nvSpPr>
          <p:cNvPr id="4" name="Slide Number Placeholder 3"/>
          <p:cNvSpPr>
            <a:spLocks noGrp="1"/>
          </p:cNvSpPr>
          <p:nvPr>
            <p:ph type="sldNum" sz="quarter" idx="10"/>
          </p:nvPr>
        </p:nvSpPr>
        <p:spPr/>
        <p:txBody>
          <a:bodyPr/>
          <a:lstStyle/>
          <a:p>
            <a:fld id="{72DF98D8-31B9-45A6-AEC6-60C98302DD62}"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Breaking Free From Satan’s Stronghold. </a:t>
            </a:r>
            <a:endParaRPr lang="en-US" dirty="0" smtClean="0"/>
          </a:p>
          <a:p>
            <a:r>
              <a:rPr lang="en-US" b="1" dirty="0" smtClean="0"/>
              <a:t>Fortification </a:t>
            </a:r>
            <a:r>
              <a:rPr lang="en-US" b="1" dirty="0" smtClean="0"/>
              <a:t>(Eph.6:10) </a:t>
            </a:r>
            <a:endParaRPr lang="en-US" b="1" dirty="0" smtClean="0"/>
          </a:p>
          <a:p>
            <a:r>
              <a:rPr lang="en-US" b="1" dirty="0" smtClean="0"/>
              <a:t>Walk circumspectly (Eph.5:15,15</a:t>
            </a:r>
            <a:r>
              <a:rPr lang="en-US" b="1" dirty="0" smtClean="0"/>
              <a:t>; </a:t>
            </a:r>
            <a:r>
              <a:rPr lang="en-US" b="1" dirty="0" smtClean="0"/>
              <a:t>Col.4:5).</a:t>
            </a:r>
            <a:r>
              <a:rPr lang="en-US" b="0" dirty="0" smtClean="0"/>
              <a:t> </a:t>
            </a:r>
          </a:p>
          <a:p>
            <a:r>
              <a:rPr lang="en-US" b="0" dirty="0" smtClean="0"/>
              <a:t>God’s </a:t>
            </a:r>
            <a:r>
              <a:rPr lang="en-US" b="0" dirty="0" smtClean="0"/>
              <a:t>children must </a:t>
            </a:r>
            <a:r>
              <a:rPr lang="en-US" b="0" dirty="0" smtClean="0"/>
              <a:t>consider carefully </a:t>
            </a:r>
            <a:r>
              <a:rPr lang="en-US" b="0" dirty="0" smtClean="0"/>
              <a:t>and </a:t>
            </a:r>
            <a:r>
              <a:rPr lang="en-US" b="0" dirty="0" smtClean="0"/>
              <a:t>watch </a:t>
            </a:r>
            <a:r>
              <a:rPr lang="en-US" b="0" dirty="0" smtClean="0"/>
              <a:t>where they are </a:t>
            </a:r>
            <a:r>
              <a:rPr lang="en-US" b="0" dirty="0" smtClean="0"/>
              <a:t>walking. </a:t>
            </a:r>
            <a:r>
              <a:rPr lang="en-US" b="0" dirty="0" smtClean="0"/>
              <a:t>Christians</a:t>
            </a:r>
            <a:r>
              <a:rPr lang="en-US" b="0" baseline="0" dirty="0" smtClean="0"/>
              <a:t> need to use their time </a:t>
            </a:r>
            <a:r>
              <a:rPr lang="en-US" b="0" baseline="0" dirty="0" smtClean="0"/>
              <a:t>wisely </a:t>
            </a:r>
            <a:r>
              <a:rPr lang="en-US" b="0" baseline="0" dirty="0" smtClean="0"/>
              <a:t>and not waste or throw away. </a:t>
            </a:r>
            <a:r>
              <a:rPr lang="en-US" b="0" baseline="0" dirty="0" smtClean="0"/>
              <a:t>We can accomplish this </a:t>
            </a:r>
            <a:r>
              <a:rPr lang="en-US" b="0" baseline="0" dirty="0" smtClean="0"/>
              <a:t>by doing all things according to His </a:t>
            </a:r>
            <a:r>
              <a:rPr lang="en-US" b="0" baseline="0" dirty="0" smtClean="0"/>
              <a:t>authority (</a:t>
            </a:r>
            <a:r>
              <a:rPr lang="en-US" b="1" baseline="0" dirty="0" smtClean="0"/>
              <a:t>Col.3:17)</a:t>
            </a:r>
            <a:r>
              <a:rPr lang="en-US" b="0" baseline="0" dirty="0" smtClean="0"/>
              <a:t>.</a:t>
            </a:r>
            <a:endParaRPr lang="en-US" dirty="0"/>
          </a:p>
        </p:txBody>
      </p:sp>
      <p:sp>
        <p:nvSpPr>
          <p:cNvPr id="4" name="Slide Number Placeholder 3"/>
          <p:cNvSpPr>
            <a:spLocks noGrp="1"/>
          </p:cNvSpPr>
          <p:nvPr>
            <p:ph type="sldNum" sz="quarter" idx="10"/>
          </p:nvPr>
        </p:nvSpPr>
        <p:spPr/>
        <p:txBody>
          <a:bodyPr/>
          <a:lstStyle/>
          <a:p>
            <a:fld id="{72DF98D8-31B9-45A6-AEC6-60C98302DD62}"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Breaking Free From Satan’s Stronghold. </a:t>
            </a:r>
            <a:endParaRPr lang="en-US" dirty="0" smtClean="0"/>
          </a:p>
          <a:p>
            <a:r>
              <a:rPr lang="en-US" b="1" dirty="0" smtClean="0"/>
              <a:t>Fortification </a:t>
            </a:r>
            <a:r>
              <a:rPr lang="en-US" b="1" dirty="0" smtClean="0"/>
              <a:t>(Eph.6:10) </a:t>
            </a:r>
            <a:endParaRPr lang="en-US" b="1" dirty="0" smtClean="0"/>
          </a:p>
          <a:p>
            <a:r>
              <a:rPr lang="en-US" b="1" dirty="0" smtClean="0"/>
              <a:t>Accept </a:t>
            </a:r>
            <a:r>
              <a:rPr lang="en-US" b="1" dirty="0" smtClean="0"/>
              <a:t>God’s appointed stations </a:t>
            </a:r>
            <a:r>
              <a:rPr lang="en-US" b="1" dirty="0" smtClean="0"/>
              <a:t>for life (Eph.5:22-6:9</a:t>
            </a:r>
            <a:r>
              <a:rPr lang="en-US" b="1" dirty="0" smtClean="0"/>
              <a:t>; </a:t>
            </a:r>
            <a:r>
              <a:rPr lang="en-US" b="1" dirty="0" smtClean="0"/>
              <a:t>Col.3:18—4:1).</a:t>
            </a:r>
            <a:r>
              <a:rPr lang="en-US" b="0" dirty="0" smtClean="0"/>
              <a:t> </a:t>
            </a:r>
            <a:r>
              <a:rPr lang="en-US" b="0" dirty="0" smtClean="0"/>
              <a:t>God’s children must accept the duties and responsibilities</a:t>
            </a:r>
            <a:r>
              <a:rPr lang="en-US" b="0" baseline="0" dirty="0" smtClean="0"/>
              <a:t> of the human relationships </a:t>
            </a:r>
            <a:r>
              <a:rPr lang="en-US" b="0" baseline="0" dirty="0" smtClean="0"/>
              <a:t>in which we </a:t>
            </a:r>
            <a:r>
              <a:rPr lang="en-US" b="0" baseline="0" dirty="0" smtClean="0"/>
              <a:t>find </a:t>
            </a:r>
            <a:r>
              <a:rPr lang="en-US" b="0" baseline="0" dirty="0" smtClean="0"/>
              <a:t>ourselves. </a:t>
            </a:r>
            <a:r>
              <a:rPr lang="en-US" b="0" baseline="0" dirty="0" smtClean="0"/>
              <a:t>Husbands, wives, children, parents, masters, or slaves. All must follow the instructions and </a:t>
            </a:r>
            <a:r>
              <a:rPr lang="en-US" b="0" baseline="0" dirty="0" smtClean="0"/>
              <a:t>God-given </a:t>
            </a:r>
            <a:r>
              <a:rPr lang="en-US" b="0" baseline="0" dirty="0" smtClean="0"/>
              <a:t>laws that govern each of these </a:t>
            </a:r>
            <a:r>
              <a:rPr lang="en-US" b="0" baseline="0" dirty="0" smtClean="0"/>
              <a:t>life stations.</a:t>
            </a:r>
            <a:endParaRPr lang="en-US" dirty="0"/>
          </a:p>
        </p:txBody>
      </p:sp>
      <p:sp>
        <p:nvSpPr>
          <p:cNvPr id="4" name="Slide Number Placeholder 3"/>
          <p:cNvSpPr>
            <a:spLocks noGrp="1"/>
          </p:cNvSpPr>
          <p:nvPr>
            <p:ph type="sldNum" sz="quarter" idx="10"/>
          </p:nvPr>
        </p:nvSpPr>
        <p:spPr/>
        <p:txBody>
          <a:bodyPr/>
          <a:lstStyle/>
          <a:p>
            <a:fld id="{72DF98D8-31B9-45A6-AEC6-60C98302DD62}"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Breaking Free From Satan’s Stronghold. </a:t>
            </a:r>
            <a:endParaRPr lang="en-US" dirty="0" smtClean="0"/>
          </a:p>
          <a:p>
            <a:r>
              <a:rPr lang="en-US" b="1" dirty="0" smtClean="0"/>
              <a:t>Fortification </a:t>
            </a:r>
            <a:r>
              <a:rPr lang="en-US" b="1" dirty="0" smtClean="0"/>
              <a:t>(Eph.6:10) </a:t>
            </a:r>
            <a:endParaRPr lang="en-US" b="1" dirty="0" smtClean="0"/>
          </a:p>
          <a:p>
            <a:r>
              <a:rPr lang="en-US" b="1" dirty="0" smtClean="0"/>
              <a:t>By </a:t>
            </a:r>
            <a:r>
              <a:rPr lang="en-US" b="1" dirty="0" smtClean="0"/>
              <a:t>putting on the whole armor of </a:t>
            </a:r>
            <a:r>
              <a:rPr lang="en-US" b="1" dirty="0" smtClean="0"/>
              <a:t>God (Eph.6:10-18).</a:t>
            </a:r>
            <a:r>
              <a:rPr lang="en-US" b="0" dirty="0" smtClean="0"/>
              <a:t> </a:t>
            </a:r>
          </a:p>
          <a:p>
            <a:r>
              <a:rPr lang="en-US" b="0" dirty="0" smtClean="0"/>
              <a:t>God’s </a:t>
            </a:r>
            <a:r>
              <a:rPr lang="en-US" b="0" dirty="0" smtClean="0"/>
              <a:t>children must put on ALL the armor of God so</a:t>
            </a:r>
            <a:r>
              <a:rPr lang="en-US" b="0" baseline="0" dirty="0" smtClean="0"/>
              <a:t> they can </a:t>
            </a:r>
            <a:r>
              <a:rPr lang="en-US" b="0" baseline="0" dirty="0" smtClean="0"/>
              <a:t>be prepared for the great spiritual warfare with their adversary. </a:t>
            </a:r>
            <a:r>
              <a:rPr lang="en-US" b="0" baseline="0" dirty="0" smtClean="0"/>
              <a:t>Failure to put </a:t>
            </a:r>
            <a:r>
              <a:rPr lang="en-US" b="0" baseline="0" dirty="0" smtClean="0"/>
              <a:t>on the armor, </a:t>
            </a:r>
            <a:r>
              <a:rPr lang="en-US" b="0" baseline="0" dirty="0" smtClean="0"/>
              <a:t>or to use it incorrectly, will assure </a:t>
            </a:r>
            <a:r>
              <a:rPr lang="en-US" b="0" baseline="0" dirty="0" smtClean="0"/>
              <a:t>defeat</a:t>
            </a:r>
            <a:r>
              <a:rPr lang="en-US" b="0" baseline="0" dirty="0" smtClean="0"/>
              <a:t>! God wants us to win the </a:t>
            </a:r>
            <a:r>
              <a:rPr lang="en-US" b="0" baseline="0" dirty="0" smtClean="0"/>
              <a:t>battle; He left </a:t>
            </a:r>
            <a:r>
              <a:rPr lang="en-US" b="0" baseline="0" dirty="0" smtClean="0"/>
              <a:t>us </a:t>
            </a:r>
            <a:r>
              <a:rPr lang="en-US" b="0" baseline="0" dirty="0" smtClean="0"/>
              <a:t>weapons with which to </a:t>
            </a:r>
            <a:r>
              <a:rPr lang="en-US" b="0" baseline="0" dirty="0" smtClean="0"/>
              <a:t>defeat our enemy! </a:t>
            </a:r>
            <a:endParaRPr lang="en-US" dirty="0"/>
          </a:p>
        </p:txBody>
      </p:sp>
      <p:sp>
        <p:nvSpPr>
          <p:cNvPr id="4" name="Slide Number Placeholder 3"/>
          <p:cNvSpPr>
            <a:spLocks noGrp="1"/>
          </p:cNvSpPr>
          <p:nvPr>
            <p:ph type="sldNum" sz="quarter" idx="10"/>
          </p:nvPr>
        </p:nvSpPr>
        <p:spPr/>
        <p:txBody>
          <a:bodyPr/>
          <a:lstStyle/>
          <a:p>
            <a:fld id="{72DF98D8-31B9-45A6-AEC6-60C98302DD62}"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Review of points covered…</a:t>
            </a:r>
            <a:endParaRPr lang="en-US" dirty="0"/>
          </a:p>
        </p:txBody>
      </p:sp>
      <p:sp>
        <p:nvSpPr>
          <p:cNvPr id="4" name="Slide Number Placeholder 3"/>
          <p:cNvSpPr>
            <a:spLocks noGrp="1"/>
          </p:cNvSpPr>
          <p:nvPr>
            <p:ph type="sldNum" sz="quarter" idx="10"/>
          </p:nvPr>
        </p:nvSpPr>
        <p:spPr/>
        <p:txBody>
          <a:bodyPr/>
          <a:lstStyle/>
          <a:p>
            <a:fld id="{72DF98D8-31B9-45A6-AEC6-60C98302DD62}"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Invitation…</a:t>
            </a:r>
            <a:endParaRPr lang="en-US"/>
          </a:p>
        </p:txBody>
      </p:sp>
      <p:sp>
        <p:nvSpPr>
          <p:cNvPr id="4" name="Slide Number Placeholder 3"/>
          <p:cNvSpPr>
            <a:spLocks noGrp="1"/>
          </p:cNvSpPr>
          <p:nvPr>
            <p:ph type="sldNum" sz="quarter" idx="10"/>
          </p:nvPr>
        </p:nvSpPr>
        <p:spPr/>
        <p:txBody>
          <a:bodyPr/>
          <a:lstStyle/>
          <a:p>
            <a:fld id="{72DF98D8-31B9-45A6-AEC6-60C98302DD62}" type="slidenum">
              <a:rPr lang="en-US" smtClean="0"/>
              <a:pPr/>
              <a:t>35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t>Satan Wants to “Steal, Kill, and Destroy”</a:t>
            </a:r>
            <a:r>
              <a:rPr lang="en-US" baseline="0" dirty="0" smtClean="0"/>
              <a:t>. </a:t>
            </a:r>
          </a:p>
          <a:p>
            <a:r>
              <a:rPr lang="en-US" baseline="0" dirty="0" smtClean="0"/>
              <a:t>(1) </a:t>
            </a:r>
            <a:r>
              <a:rPr lang="en-US" b="1" baseline="0" dirty="0" smtClean="0"/>
              <a:t>Jno.10:10</a:t>
            </a:r>
            <a:r>
              <a:rPr lang="en-US" baseline="0" dirty="0" smtClean="0"/>
              <a:t>— His goal is to </a:t>
            </a:r>
            <a:r>
              <a:rPr lang="en-US" b="1" u="sng" baseline="0" dirty="0" smtClean="0"/>
              <a:t>steal</a:t>
            </a:r>
            <a:r>
              <a:rPr lang="en-US" baseline="0" dirty="0" smtClean="0"/>
              <a:t> (your hope and crown), to </a:t>
            </a:r>
            <a:r>
              <a:rPr lang="en-US" b="1" u="sng" baseline="0" dirty="0" smtClean="0"/>
              <a:t>kill</a:t>
            </a:r>
            <a:r>
              <a:rPr lang="en-US" baseline="0" dirty="0" smtClean="0"/>
              <a:t> (to murder spiritually), and </a:t>
            </a:r>
            <a:r>
              <a:rPr lang="en-US" b="1" u="sng" baseline="0" dirty="0" smtClean="0"/>
              <a:t>destroy</a:t>
            </a:r>
            <a:r>
              <a:rPr lang="en-US" baseline="0" dirty="0" smtClean="0"/>
              <a:t> (to ruin the good in your present life and the life to come). He relentlessly pursues this mission!</a:t>
            </a:r>
            <a:endParaRPr lang="en-US" dirty="0"/>
          </a:p>
        </p:txBody>
      </p:sp>
      <p:sp>
        <p:nvSpPr>
          <p:cNvPr id="4" name="Slide Number Placeholder 3"/>
          <p:cNvSpPr>
            <a:spLocks noGrp="1"/>
          </p:cNvSpPr>
          <p:nvPr>
            <p:ph type="sldNum" sz="quarter" idx="10"/>
          </p:nvPr>
        </p:nvSpPr>
        <p:spPr/>
        <p:txBody>
          <a:bodyPr/>
          <a:lstStyle/>
          <a:p>
            <a:fld id="{72DF98D8-31B9-45A6-AEC6-60C98302DD62}"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t>God Has Given Us What We Need for “Pulling Down Strongholds.</a:t>
            </a:r>
            <a:r>
              <a:rPr lang="en-US" b="1" u="none" dirty="0" smtClean="0"/>
              <a:t>”</a:t>
            </a:r>
            <a:r>
              <a:rPr lang="en-US" baseline="0" dirty="0" smtClean="0"/>
              <a:t> </a:t>
            </a:r>
          </a:p>
          <a:p>
            <a:r>
              <a:rPr lang="en-US" baseline="0" dirty="0" smtClean="0"/>
              <a:t>(1) </a:t>
            </a:r>
            <a:r>
              <a:rPr lang="en-US" b="1" baseline="0" dirty="0" smtClean="0"/>
              <a:t>2 Cor. 10:4,5</a:t>
            </a:r>
            <a:r>
              <a:rPr lang="en-US" baseline="0" dirty="0" smtClean="0"/>
              <a:t>— God has not left us without defense against our enemy. Our weapons are not carnal; they are spiritual. Any error or false doctrine that exalts itself against God can be brought down by truth! </a:t>
            </a:r>
            <a:r>
              <a:rPr lang="en-US" b="1" baseline="0" dirty="0" smtClean="0"/>
              <a:t>Question—Does Satan have a stronghold in your life</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72DF98D8-31B9-45A6-AEC6-60C98302DD62}"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Breaking Free From Satan’s Stronghold—</a:t>
            </a:r>
            <a:r>
              <a:rPr lang="en-US" b="1" dirty="0" smtClean="0"/>
              <a:t>Eph.4:26,27</a:t>
            </a:r>
            <a:r>
              <a:rPr lang="en-US" dirty="0" smtClean="0"/>
              <a:t>… Anger creates a road for the devil to use to gain an advantage over</a:t>
            </a:r>
            <a:r>
              <a:rPr lang="en-US" baseline="0" dirty="0" smtClean="0"/>
              <a:t> us—don’t give him the opportunity!</a:t>
            </a:r>
            <a:endParaRPr lang="en-US" dirty="0"/>
          </a:p>
        </p:txBody>
      </p:sp>
      <p:sp>
        <p:nvSpPr>
          <p:cNvPr id="4" name="Slide Number Placeholder 3"/>
          <p:cNvSpPr>
            <a:spLocks noGrp="1"/>
          </p:cNvSpPr>
          <p:nvPr>
            <p:ph type="sldNum" sz="quarter" idx="10"/>
          </p:nvPr>
        </p:nvSpPr>
        <p:spPr/>
        <p:txBody>
          <a:bodyPr/>
          <a:lstStyle/>
          <a:p>
            <a:fld id="{72DF98D8-31B9-45A6-AEC6-60C98302DD62}"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Breaking Free From Satan’s Stronghold…text </a:t>
            </a:r>
            <a:r>
              <a:rPr lang="en-US" i="1" dirty="0" smtClean="0"/>
              <a:t>Eph.4:20-24</a:t>
            </a:r>
            <a:r>
              <a:rPr lang="en-US" dirty="0" smtClean="0"/>
              <a:t>…</a:t>
            </a:r>
            <a:endParaRPr lang="en-US" dirty="0"/>
          </a:p>
        </p:txBody>
      </p:sp>
      <p:sp>
        <p:nvSpPr>
          <p:cNvPr id="4" name="Slide Number Placeholder 3"/>
          <p:cNvSpPr>
            <a:spLocks noGrp="1"/>
          </p:cNvSpPr>
          <p:nvPr>
            <p:ph type="sldNum" sz="quarter" idx="10"/>
          </p:nvPr>
        </p:nvSpPr>
        <p:spPr/>
        <p:txBody>
          <a:bodyPr/>
          <a:lstStyle/>
          <a:p>
            <a:fld id="{72DF98D8-31B9-45A6-AEC6-60C98302DD62}"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Breaking Satan’s Stronghold... </a:t>
            </a:r>
            <a:endParaRPr lang="en-US" dirty="0" smtClean="0"/>
          </a:p>
          <a:p>
            <a:r>
              <a:rPr lang="en-US" b="1" dirty="0" smtClean="0"/>
              <a:t>Need </a:t>
            </a:r>
            <a:r>
              <a:rPr lang="en-US" b="1" dirty="0" smtClean="0"/>
              <a:t>For Truth</a:t>
            </a:r>
            <a:r>
              <a:rPr lang="en-US" b="1" baseline="0" dirty="0" smtClean="0"/>
              <a:t> (Eph.4:21</a:t>
            </a:r>
            <a:r>
              <a:rPr lang="en-US" baseline="0" dirty="0" smtClean="0"/>
              <a:t>)…</a:t>
            </a:r>
          </a:p>
          <a:p>
            <a:r>
              <a:rPr lang="en-US" baseline="0" dirty="0" smtClean="0"/>
              <a:t>Truth </a:t>
            </a:r>
            <a:r>
              <a:rPr lang="en-US" baseline="0" dirty="0" smtClean="0"/>
              <a:t>will keep us from falling for Satan’s lies…</a:t>
            </a:r>
            <a:r>
              <a:rPr lang="en-US" b="1" baseline="0" dirty="0" smtClean="0"/>
              <a:t>Jno.8:31,32</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72DF98D8-31B9-45A6-AEC6-60C98302DD62}"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Breaking Free</a:t>
            </a:r>
            <a:r>
              <a:rPr lang="en-US" baseline="0" dirty="0" smtClean="0"/>
              <a:t> From Satan’s Stronghold</a:t>
            </a:r>
            <a:r>
              <a:rPr lang="en-US" baseline="0" dirty="0" smtClean="0"/>
              <a:t>…</a:t>
            </a:r>
          </a:p>
          <a:p>
            <a:r>
              <a:rPr lang="en-US" baseline="0" dirty="0" smtClean="0"/>
              <a:t>Need </a:t>
            </a:r>
            <a:r>
              <a:rPr lang="en-US" baseline="0" dirty="0" smtClean="0"/>
              <a:t>for Truth (</a:t>
            </a:r>
            <a:r>
              <a:rPr lang="en-US" b="1" baseline="0" dirty="0" smtClean="0"/>
              <a:t>Eph.4:21</a:t>
            </a:r>
            <a:r>
              <a:rPr lang="en-US" baseline="0" dirty="0" smtClean="0"/>
              <a:t>)…</a:t>
            </a:r>
          </a:p>
          <a:p>
            <a:r>
              <a:rPr lang="en-US" b="1" baseline="0" dirty="0" smtClean="0"/>
              <a:t>Satan </a:t>
            </a:r>
            <a:r>
              <a:rPr lang="en-US" b="1" baseline="0" dirty="0" smtClean="0"/>
              <a:t>is the father of lies and the great deceiver. (Jno.8:44</a:t>
            </a:r>
            <a:r>
              <a:rPr lang="en-US" baseline="0" dirty="0" smtClean="0"/>
              <a:t>) </a:t>
            </a:r>
            <a:endParaRPr lang="en-US" baseline="0" dirty="0" smtClean="0"/>
          </a:p>
          <a:p>
            <a:r>
              <a:rPr lang="en-US" baseline="0" dirty="0" smtClean="0"/>
              <a:t>There </a:t>
            </a:r>
            <a:r>
              <a:rPr lang="en-US" baseline="0" dirty="0" smtClean="0"/>
              <a:t>is no truth in him; he seeks to hide his true intentions—to destroy us!!</a:t>
            </a:r>
            <a:endParaRPr lang="en-US" dirty="0"/>
          </a:p>
        </p:txBody>
      </p:sp>
      <p:sp>
        <p:nvSpPr>
          <p:cNvPr id="4" name="Slide Number Placeholder 3"/>
          <p:cNvSpPr>
            <a:spLocks noGrp="1"/>
          </p:cNvSpPr>
          <p:nvPr>
            <p:ph type="sldNum" sz="quarter" idx="10"/>
          </p:nvPr>
        </p:nvSpPr>
        <p:spPr/>
        <p:txBody>
          <a:bodyPr/>
          <a:lstStyle/>
          <a:p>
            <a:fld id="{72DF98D8-31B9-45A6-AEC6-60C98302DD62}"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8527CE-F758-438A-AE7E-1E1035BE09F2}" type="datetimeFigureOut">
              <a:rPr lang="en-US" smtClean="0"/>
              <a:pPr/>
              <a:t>4/15/2010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CB50DF-183A-42E8-BD3B-01E56FD5E4AD}"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8527CE-F758-438A-AE7E-1E1035BE09F2}" type="datetimeFigureOut">
              <a:rPr lang="en-US" smtClean="0"/>
              <a:pPr/>
              <a:t>4/15/2010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CB50DF-183A-42E8-BD3B-01E56FD5E4A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8527CE-F758-438A-AE7E-1E1035BE09F2}" type="datetimeFigureOut">
              <a:rPr lang="en-US" smtClean="0"/>
              <a:pPr/>
              <a:t>4/15/2010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CB50DF-183A-42E8-BD3B-01E56FD5E4A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8527CE-F758-438A-AE7E-1E1035BE09F2}" type="datetimeFigureOut">
              <a:rPr lang="en-US" smtClean="0"/>
              <a:pPr/>
              <a:t>4/15/2010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CB50DF-183A-42E8-BD3B-01E56FD5E4A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8527CE-F758-438A-AE7E-1E1035BE09F2}" type="datetimeFigureOut">
              <a:rPr lang="en-US" smtClean="0"/>
              <a:pPr/>
              <a:t>4/15/2010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CB50DF-183A-42E8-BD3B-01E56FD5E4AD}"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8527CE-F758-438A-AE7E-1E1035BE09F2}" type="datetimeFigureOut">
              <a:rPr lang="en-US" smtClean="0"/>
              <a:pPr/>
              <a:t>4/15/2010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ECB50DF-183A-42E8-BD3B-01E56FD5E4AD}"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8527CE-F758-438A-AE7E-1E1035BE09F2}" type="datetimeFigureOut">
              <a:rPr lang="en-US" smtClean="0"/>
              <a:pPr/>
              <a:t>4/15/2010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ECB50DF-183A-42E8-BD3B-01E56FD5E4A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8527CE-F758-438A-AE7E-1E1035BE09F2}" type="datetimeFigureOut">
              <a:rPr lang="en-US" smtClean="0"/>
              <a:pPr/>
              <a:t>4/15/2010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ECB50DF-183A-42E8-BD3B-01E56FD5E4A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8527CE-F758-438A-AE7E-1E1035BE09F2}" type="datetimeFigureOut">
              <a:rPr lang="en-US" smtClean="0"/>
              <a:pPr/>
              <a:t>4/15/2010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ECB50DF-183A-42E8-BD3B-01E56FD5E4A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8527CE-F758-438A-AE7E-1E1035BE09F2}" type="datetimeFigureOut">
              <a:rPr lang="en-US" smtClean="0"/>
              <a:pPr/>
              <a:t>4/15/2010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ECB50DF-183A-42E8-BD3B-01E56FD5E4A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8527CE-F758-438A-AE7E-1E1035BE09F2}" type="datetimeFigureOut">
              <a:rPr lang="en-US" smtClean="0"/>
              <a:pPr/>
              <a:t>4/15/2010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ECB50DF-183A-42E8-BD3B-01E56FD5E4AD}"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8527CE-F758-438A-AE7E-1E1035BE09F2}" type="datetimeFigureOut">
              <a:rPr lang="en-US" smtClean="0"/>
              <a:pPr/>
              <a:t>4/15/2010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CB50DF-183A-42E8-BD3B-01E56FD5E4A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southpointccc.org/SSM/srhigh/media/wallpaper/breaking_free_wallpaper-800.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pic>
        <p:nvPicPr>
          <p:cNvPr id="4099" name="Picture 3"/>
          <p:cNvPicPr>
            <a:picLocks noChangeAspect="1" noChangeArrowheads="1"/>
          </p:cNvPicPr>
          <p:nvPr/>
        </p:nvPicPr>
        <p:blipFill>
          <a:blip r:embed="rId4"/>
          <a:srcRect/>
          <a:stretch>
            <a:fillRect/>
          </a:stretch>
        </p:blipFill>
        <p:spPr bwMode="auto">
          <a:xfrm>
            <a:off x="4608513" y="-82668"/>
            <a:ext cx="2020887" cy="1606668"/>
          </a:xfrm>
          <a:prstGeom prst="rect">
            <a:avLst/>
          </a:prstGeom>
          <a:noFill/>
          <a:ln w="9525">
            <a:noFill/>
            <a:miter lim="800000"/>
            <a:headEnd/>
            <a:tailEnd/>
          </a:ln>
          <a:effectLst/>
        </p:spPr>
      </p:pic>
      <p:sp>
        <p:nvSpPr>
          <p:cNvPr id="6" name="TextBox 5"/>
          <p:cNvSpPr txBox="1"/>
          <p:nvPr/>
        </p:nvSpPr>
        <p:spPr>
          <a:xfrm>
            <a:off x="228600" y="4854714"/>
            <a:ext cx="8610600" cy="769441"/>
          </a:xfrm>
          <a:prstGeom prst="rect">
            <a:avLst/>
          </a:prstGeom>
          <a:noFill/>
        </p:spPr>
        <p:txBody>
          <a:bodyPr wrap="square" rtlCol="0">
            <a:spAutoFit/>
          </a:bodyPr>
          <a:lstStyle/>
          <a:p>
            <a:pPr algn="ctr"/>
            <a:r>
              <a:rPr lang="en-US" sz="4400" b="1" dirty="0" smtClean="0">
                <a:solidFill>
                  <a:schemeClr val="bg2">
                    <a:lumMod val="10000"/>
                  </a:schemeClr>
                </a:solidFill>
                <a:effectLst>
                  <a:outerShdw blurRad="38100" dist="38100" dir="2700000" algn="tl">
                    <a:srgbClr val="000000">
                      <a:alpha val="43137"/>
                    </a:srgbClr>
                  </a:outerShdw>
                </a:effectLst>
                <a:latin typeface="Arial" pitchFamily="34" charset="0"/>
                <a:cs typeface="Arial" pitchFamily="34" charset="0"/>
              </a:rPr>
              <a:t>From Satan’s Stronghold</a:t>
            </a:r>
            <a:endParaRPr lang="en-US" sz="4400" b="1" dirty="0">
              <a:solidFill>
                <a:schemeClr val="bg2">
                  <a:lumMod val="10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TextBox 7"/>
          <p:cNvSpPr txBox="1"/>
          <p:nvPr/>
        </p:nvSpPr>
        <p:spPr>
          <a:xfrm>
            <a:off x="1143000" y="5791200"/>
            <a:ext cx="7010400" cy="707886"/>
          </a:xfrm>
          <a:prstGeom prst="rect">
            <a:avLst/>
          </a:prstGeom>
          <a:solidFill>
            <a:schemeClr val="bg1"/>
          </a:solidFill>
          <a:ln w="57150">
            <a:solidFill>
              <a:schemeClr val="bg2">
                <a:lumMod val="10000"/>
              </a:schemeClr>
            </a:solidFill>
          </a:ln>
        </p:spPr>
        <p:txBody>
          <a:bodyPr wrap="square" rtlCol="0">
            <a:spAutoFit/>
          </a:bodyPr>
          <a:lstStyle/>
          <a:p>
            <a:pPr algn="ctr"/>
            <a:r>
              <a:rPr lang="en-US" sz="4000" b="1" dirty="0" smtClean="0">
                <a:solidFill>
                  <a:schemeClr val="bg2">
                    <a:lumMod val="10000"/>
                  </a:schemeClr>
                </a:solidFill>
                <a:latin typeface="Arial" pitchFamily="34" charset="0"/>
                <a:cs typeface="Arial" pitchFamily="34" charset="0"/>
              </a:rPr>
              <a:t>Ephesians 4:17—6:18</a:t>
            </a:r>
            <a:endParaRPr lang="en-US" sz="4000" b="1" dirty="0">
              <a:solidFill>
                <a:schemeClr val="bg2">
                  <a:lumMod val="10000"/>
                </a:schemeClr>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givinglifeministries.com/images/familyReadingTogether.jpg"/>
          <p:cNvPicPr>
            <a:picLocks noChangeAspect="1" noChangeArrowheads="1"/>
          </p:cNvPicPr>
          <p:nvPr/>
        </p:nvPicPr>
        <p:blipFill>
          <a:blip r:embed="rId3"/>
          <a:srcRect/>
          <a:stretch>
            <a:fillRect/>
          </a:stretch>
        </p:blipFill>
        <p:spPr bwMode="auto">
          <a:xfrm>
            <a:off x="228600" y="2667000"/>
            <a:ext cx="2895600" cy="3886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5" name="Round Diagonal Corner Rectangle 4"/>
          <p:cNvSpPr/>
          <p:nvPr/>
        </p:nvSpPr>
        <p:spPr>
          <a:xfrm>
            <a:off x="3124200" y="2438400"/>
            <a:ext cx="5791200" cy="4191000"/>
          </a:xfrm>
          <a:prstGeom prst="round2DiagRect">
            <a:avLst/>
          </a:prstGeom>
          <a:solidFill>
            <a:srgbClr val="EEECE1">
              <a:alpha val="74902"/>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3" name="TextBox 2"/>
          <p:cNvSpPr txBox="1"/>
          <p:nvPr/>
        </p:nvSpPr>
        <p:spPr>
          <a:xfrm>
            <a:off x="3200400" y="2731056"/>
            <a:ext cx="5562600" cy="2831544"/>
          </a:xfrm>
          <a:prstGeom prst="rect">
            <a:avLst/>
          </a:prstGeom>
          <a:noFill/>
        </p:spPr>
        <p:txBody>
          <a:bodyPr wrap="square" rtlCol="0">
            <a:spAutoFit/>
          </a:bodyPr>
          <a:lstStyle/>
          <a:p>
            <a:pPr marL="457200" indent="-457200">
              <a:spcAft>
                <a:spcPts val="1200"/>
              </a:spcAft>
              <a:buClr>
                <a:schemeClr val="accent3">
                  <a:lumMod val="75000"/>
                </a:schemeClr>
              </a:buClr>
              <a:buFont typeface="Wingdings 2" pitchFamily="18" charset="2"/>
              <a:buChar char="è"/>
            </a:pPr>
            <a:r>
              <a:rPr lang="en-US" sz="2400" b="1" dirty="0" smtClean="0">
                <a:ln w="18415" cmpd="sng">
                  <a:noFill/>
                  <a:prstDash val="solid"/>
                </a:ln>
                <a:solidFill>
                  <a:sysClr val="windowText" lastClr="000000"/>
                </a:solidFill>
                <a:latin typeface="Arial" pitchFamily="34" charset="0"/>
                <a:cs typeface="Arial" pitchFamily="34" charset="0"/>
              </a:rPr>
              <a:t>Satan is the father of lies and the great deceiver </a:t>
            </a:r>
            <a:r>
              <a:rPr lang="en-US" sz="2400" dirty="0" smtClean="0">
                <a:ln w="18415" cmpd="sng">
                  <a:noFill/>
                  <a:prstDash val="solid"/>
                </a:ln>
                <a:solidFill>
                  <a:sysClr val="windowText" lastClr="000000"/>
                </a:solidFill>
                <a:effectLst>
                  <a:outerShdw blurRad="63500" dir="3600000" algn="tl" rotWithShape="0">
                    <a:srgbClr val="000000">
                      <a:alpha val="70000"/>
                    </a:srgbClr>
                  </a:outerShdw>
                </a:effectLst>
                <a:latin typeface="Arial" pitchFamily="34" charset="0"/>
                <a:cs typeface="Arial" pitchFamily="34" charset="0"/>
              </a:rPr>
              <a:t>– </a:t>
            </a:r>
            <a:endParaRPr lang="en-US" sz="2400" b="1" dirty="0" smtClean="0">
              <a:ln w="18415" cmpd="sng">
                <a:noFill/>
                <a:prstDash val="solid"/>
              </a:ln>
              <a:solidFill>
                <a:srgbClr val="FF0000"/>
              </a:solidFill>
              <a:latin typeface="Arial" pitchFamily="34" charset="0"/>
              <a:cs typeface="Arial" pitchFamily="34" charset="0"/>
            </a:endParaRPr>
          </a:p>
          <a:p>
            <a:pPr lvl="1">
              <a:spcAft>
                <a:spcPts val="600"/>
              </a:spcAft>
              <a:buClr>
                <a:schemeClr val="accent3">
                  <a:lumMod val="75000"/>
                </a:schemeClr>
              </a:buClr>
            </a:pPr>
            <a:r>
              <a:rPr lang="en-US" sz="2400" b="1" dirty="0" smtClean="0">
                <a:ln w="18415" cmpd="sng">
                  <a:noFill/>
                  <a:prstDash val="solid"/>
                </a:ln>
                <a:solidFill>
                  <a:srgbClr val="0000CC"/>
                </a:solidFill>
                <a:latin typeface="Arial" pitchFamily="34" charset="0"/>
                <a:cs typeface="Arial" pitchFamily="34" charset="0"/>
              </a:rPr>
              <a:t>“</a:t>
            </a:r>
            <a:r>
              <a:rPr lang="en-US" sz="2400" i="1" dirty="0" smtClean="0">
                <a:ln w="18415" cmpd="sng">
                  <a:noFill/>
                  <a:prstDash val="solid"/>
                </a:ln>
                <a:solidFill>
                  <a:srgbClr val="0000CC"/>
                </a:solidFill>
                <a:latin typeface="Arial" pitchFamily="34" charset="0"/>
                <a:cs typeface="Arial" pitchFamily="34" charset="0"/>
              </a:rPr>
              <a:t>But I fear, lest somehow, as the serpent deceived Eve by his craftiness, so your minds may be corrupted from the simplicity that is in Christ.” {2 Corinthians 11:3}</a:t>
            </a:r>
          </a:p>
        </p:txBody>
      </p:sp>
      <p:sp>
        <p:nvSpPr>
          <p:cNvPr id="8" name="TextBox 7"/>
          <p:cNvSpPr txBox="1"/>
          <p:nvPr/>
        </p:nvSpPr>
        <p:spPr>
          <a:xfrm>
            <a:off x="0" y="228600"/>
            <a:ext cx="91440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solidFill>
                  <a:schemeClr val="bg2">
                    <a:lumMod val="20000"/>
                    <a:lumOff val="80000"/>
                  </a:schemeClr>
                </a:solidFill>
                <a:effectLst>
                  <a:outerShdw blurRad="38100" dist="38100" dir="2700000" algn="tl">
                    <a:srgbClr val="000000">
                      <a:alpha val="43137"/>
                    </a:srgbClr>
                  </a:outerShdw>
                </a:effectLst>
                <a:latin typeface="Arial" pitchFamily="34" charset="0"/>
                <a:cs typeface="Arial" pitchFamily="34" charset="0"/>
              </a:rPr>
              <a:t>Breaking Free From Satan’s Stronghold</a:t>
            </a:r>
            <a:endParaRPr lang="en-US" sz="3200" b="1" dirty="0">
              <a:ln w="11430"/>
              <a:solidFill>
                <a:schemeClr val="bg2">
                  <a:lumMod val="20000"/>
                  <a:lumOff val="80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Rectangle 8"/>
          <p:cNvSpPr/>
          <p:nvPr/>
        </p:nvSpPr>
        <p:spPr>
          <a:xfrm>
            <a:off x="0" y="990600"/>
            <a:ext cx="9144000" cy="1384995"/>
          </a:xfrm>
          <a:prstGeom prst="rect">
            <a:avLst/>
          </a:prstGeom>
          <a:solidFill>
            <a:srgbClr val="33CCCC">
              <a:alpha val="74118"/>
            </a:srgbClr>
          </a:solidFill>
        </p:spPr>
        <p:style>
          <a:lnRef idx="1">
            <a:schemeClr val="accent4"/>
          </a:lnRef>
          <a:fillRef idx="3">
            <a:schemeClr val="accent4"/>
          </a:fillRef>
          <a:effectRef idx="2">
            <a:schemeClr val="accent4"/>
          </a:effectRef>
          <a:fontRef idx="minor">
            <a:schemeClr val="lt1"/>
          </a:fontRef>
        </p:style>
        <p:txBody>
          <a:bodyPr wrap="square">
            <a:spAutoFit/>
          </a:bodyPr>
          <a:lstStyle/>
          <a:p>
            <a:pPr algn="ctr"/>
            <a:r>
              <a:rPr lang="en-US" sz="3600" b="1" u="sng" dirty="0" smtClean="0">
                <a:ln w="18415" cmpd="sng">
                  <a:noFill/>
                  <a:prstDash val="solid"/>
                </a:ln>
                <a:solidFill>
                  <a:sysClr val="windowText" lastClr="000000"/>
                </a:solidFill>
                <a:latin typeface="Arial" pitchFamily="34" charset="0"/>
                <a:cs typeface="Arial" pitchFamily="34" charset="0"/>
              </a:rPr>
              <a:t>Need for Truth </a:t>
            </a:r>
          </a:p>
          <a:p>
            <a:pPr algn="ctr"/>
            <a:r>
              <a:rPr lang="en-US" sz="2400" b="1" i="1" baseline="30000" dirty="0" smtClean="0">
                <a:solidFill>
                  <a:srgbClr val="000000"/>
                </a:solidFill>
                <a:latin typeface="Arial" pitchFamily="34" charset="0"/>
                <a:cs typeface="Arial" pitchFamily="34" charset="0"/>
              </a:rPr>
              <a:t>21 </a:t>
            </a:r>
            <a:r>
              <a:rPr lang="en-US" sz="2400" b="1" i="1" dirty="0" smtClean="0">
                <a:solidFill>
                  <a:srgbClr val="000000"/>
                </a:solidFill>
                <a:latin typeface="Arial" pitchFamily="34" charset="0"/>
                <a:cs typeface="Arial" pitchFamily="34" charset="0"/>
              </a:rPr>
              <a:t>if indeed you have heard Him and have been taught by Him, as the truth is in Jesus:</a:t>
            </a:r>
            <a:r>
              <a:rPr lang="en-US" sz="2400" b="1" i="1" dirty="0" smtClean="0">
                <a:ln w="18415" cmpd="sng">
                  <a:noFill/>
                  <a:prstDash val="solid"/>
                </a:ln>
                <a:solidFill>
                  <a:sysClr val="windowText" lastClr="000000"/>
                </a:solidFill>
                <a:effectLst>
                  <a:outerShdw blurRad="63500" dir="3600000" algn="tl" rotWithShape="0">
                    <a:srgbClr val="000000">
                      <a:alpha val="70000"/>
                    </a:srgbClr>
                  </a:outerShdw>
                </a:effectLst>
                <a:latin typeface="Arial" pitchFamily="34" charset="0"/>
                <a:cs typeface="Arial" pitchFamily="34" charset="0"/>
              </a:rPr>
              <a:t> </a:t>
            </a:r>
            <a:endParaRPr lang="en-US" sz="2400" b="1" i="1" dirty="0">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p:val>
                                            <p:fltVal val="0.5"/>
                                          </p:val>
                                        </p:tav>
                                        <p:tav tm="100000">
                                          <p:val>
                                            <p:strVal val="#ppt_x"/>
                                          </p:val>
                                        </p:tav>
                                      </p:tavLst>
                                    </p:anim>
                                    <p:anim calcmode="lin" valueType="num">
                                      <p:cBhvr>
                                        <p:cTn id="10" dur="1000" fill="hold"/>
                                        <p:tgtEl>
                                          <p:spTgt spid="3">
                                            <p:txEl>
                                              <p:pRg st="0" end="0"/>
                                            </p:txEl>
                                          </p:spTgt>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ppt_x</p:attrName>
                                        </p:attrNameLst>
                                      </p:cBhvr>
                                      <p:tavLst>
                                        <p:tav tm="0">
                                          <p:val>
                                            <p:fltVal val="0.5"/>
                                          </p:val>
                                        </p:tav>
                                        <p:tav tm="100000">
                                          <p:val>
                                            <p:strVal val="#ppt_x"/>
                                          </p:val>
                                        </p:tav>
                                      </p:tavLst>
                                    </p:anim>
                                    <p:anim calcmode="lin" valueType="num">
                                      <p:cBhvr>
                                        <p:cTn id="16" dur="1000" fill="hold"/>
                                        <p:tgtEl>
                                          <p:spTgt spid="3">
                                            <p:txEl>
                                              <p:pRg st="1" end="1"/>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givinglifeministries.com/images/familyReadingTogether.jpg"/>
          <p:cNvPicPr>
            <a:picLocks noChangeAspect="1" noChangeArrowheads="1"/>
          </p:cNvPicPr>
          <p:nvPr/>
        </p:nvPicPr>
        <p:blipFill>
          <a:blip r:embed="rId3"/>
          <a:srcRect/>
          <a:stretch>
            <a:fillRect/>
          </a:stretch>
        </p:blipFill>
        <p:spPr bwMode="auto">
          <a:xfrm>
            <a:off x="228600" y="2667000"/>
            <a:ext cx="2895600" cy="3886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5" name="Round Diagonal Corner Rectangle 4"/>
          <p:cNvSpPr/>
          <p:nvPr/>
        </p:nvSpPr>
        <p:spPr>
          <a:xfrm>
            <a:off x="3124200" y="2438400"/>
            <a:ext cx="5791200" cy="4191000"/>
          </a:xfrm>
          <a:prstGeom prst="round2DiagRect">
            <a:avLst/>
          </a:prstGeom>
          <a:solidFill>
            <a:srgbClr val="EEECE1">
              <a:alpha val="74902"/>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3" name="TextBox 2"/>
          <p:cNvSpPr txBox="1"/>
          <p:nvPr/>
        </p:nvSpPr>
        <p:spPr>
          <a:xfrm>
            <a:off x="3200400" y="2796332"/>
            <a:ext cx="5562600" cy="2385268"/>
          </a:xfrm>
          <a:prstGeom prst="rect">
            <a:avLst/>
          </a:prstGeom>
          <a:noFill/>
        </p:spPr>
        <p:txBody>
          <a:bodyPr wrap="square" rtlCol="0">
            <a:spAutoFit/>
          </a:bodyPr>
          <a:lstStyle/>
          <a:p>
            <a:pPr marL="457200" indent="-457200">
              <a:spcAft>
                <a:spcPts val="600"/>
              </a:spcAft>
              <a:buClr>
                <a:schemeClr val="accent3">
                  <a:lumMod val="75000"/>
                </a:schemeClr>
              </a:buClr>
              <a:buFont typeface="Wingdings 2" pitchFamily="18" charset="2"/>
              <a:buChar char="è"/>
            </a:pPr>
            <a:r>
              <a:rPr lang="en-US" sz="2400" b="1" dirty="0" smtClean="0">
                <a:ln w="18415" cmpd="sng">
                  <a:noFill/>
                  <a:prstDash val="solid"/>
                </a:ln>
                <a:solidFill>
                  <a:sysClr val="windowText" lastClr="000000"/>
                </a:solidFill>
                <a:latin typeface="Arial" pitchFamily="34" charset="0"/>
                <a:cs typeface="Arial" pitchFamily="34" charset="0"/>
              </a:rPr>
              <a:t>Jesus is the way, the truth and the life</a:t>
            </a:r>
            <a:r>
              <a:rPr lang="en-US" sz="2400" dirty="0" smtClean="0">
                <a:ln w="18415" cmpd="sng">
                  <a:noFill/>
                  <a:prstDash val="solid"/>
                </a:ln>
                <a:solidFill>
                  <a:sysClr val="windowText" lastClr="000000"/>
                </a:solidFill>
                <a:effectLst>
                  <a:outerShdw blurRad="63500" dir="3600000" algn="tl" rotWithShape="0">
                    <a:srgbClr val="000000">
                      <a:alpha val="70000"/>
                    </a:srgbClr>
                  </a:outerShdw>
                </a:effectLst>
                <a:latin typeface="Arial" pitchFamily="34" charset="0"/>
                <a:cs typeface="Arial" pitchFamily="34" charset="0"/>
              </a:rPr>
              <a:t>– </a:t>
            </a:r>
            <a:endParaRPr lang="en-US" sz="2400" b="1" dirty="0" smtClean="0">
              <a:ln w="18415" cmpd="sng">
                <a:noFill/>
                <a:prstDash val="solid"/>
              </a:ln>
              <a:solidFill>
                <a:srgbClr val="FF0000"/>
              </a:solidFill>
              <a:latin typeface="Arial" pitchFamily="34" charset="0"/>
              <a:cs typeface="Arial" pitchFamily="34" charset="0"/>
            </a:endParaRPr>
          </a:p>
          <a:p>
            <a:pPr lvl="1">
              <a:spcAft>
                <a:spcPts val="1200"/>
              </a:spcAft>
              <a:buClr>
                <a:schemeClr val="accent3">
                  <a:lumMod val="75000"/>
                </a:schemeClr>
              </a:buClr>
            </a:pPr>
            <a:r>
              <a:rPr lang="en-US" sz="2400" b="1" dirty="0" smtClean="0">
                <a:ln w="18415" cmpd="sng">
                  <a:noFill/>
                  <a:prstDash val="solid"/>
                </a:ln>
                <a:solidFill>
                  <a:srgbClr val="0000CC"/>
                </a:solidFill>
                <a:latin typeface="Arial" pitchFamily="34" charset="0"/>
                <a:cs typeface="Arial" pitchFamily="34" charset="0"/>
              </a:rPr>
              <a:t>“</a:t>
            </a:r>
            <a:r>
              <a:rPr lang="en-US" sz="2400" i="1" dirty="0" smtClean="0">
                <a:ln w="18415" cmpd="sng">
                  <a:noFill/>
                  <a:prstDash val="solid"/>
                </a:ln>
                <a:solidFill>
                  <a:srgbClr val="0000CC"/>
                </a:solidFill>
                <a:latin typeface="Arial" pitchFamily="34" charset="0"/>
                <a:cs typeface="Arial" pitchFamily="34" charset="0"/>
              </a:rPr>
              <a:t>Jesus said to him, I am the way, the truth, and the life. No one comes to the Father except through Me.” {John 14:6}</a:t>
            </a:r>
          </a:p>
        </p:txBody>
      </p:sp>
      <p:sp>
        <p:nvSpPr>
          <p:cNvPr id="8" name="Rectangle 7"/>
          <p:cNvSpPr/>
          <p:nvPr/>
        </p:nvSpPr>
        <p:spPr>
          <a:xfrm>
            <a:off x="0" y="990600"/>
            <a:ext cx="9144000" cy="1384995"/>
          </a:xfrm>
          <a:prstGeom prst="rect">
            <a:avLst/>
          </a:prstGeom>
          <a:solidFill>
            <a:srgbClr val="33CCCC">
              <a:alpha val="74118"/>
            </a:srgbClr>
          </a:solidFill>
        </p:spPr>
        <p:style>
          <a:lnRef idx="1">
            <a:schemeClr val="accent4"/>
          </a:lnRef>
          <a:fillRef idx="3">
            <a:schemeClr val="accent4"/>
          </a:fillRef>
          <a:effectRef idx="2">
            <a:schemeClr val="accent4"/>
          </a:effectRef>
          <a:fontRef idx="minor">
            <a:schemeClr val="lt1"/>
          </a:fontRef>
        </p:style>
        <p:txBody>
          <a:bodyPr wrap="square">
            <a:spAutoFit/>
          </a:bodyPr>
          <a:lstStyle/>
          <a:p>
            <a:pPr algn="ctr"/>
            <a:r>
              <a:rPr lang="en-US" sz="3600" b="1" u="sng" dirty="0" smtClean="0">
                <a:ln w="18415" cmpd="sng">
                  <a:noFill/>
                  <a:prstDash val="solid"/>
                </a:ln>
                <a:solidFill>
                  <a:sysClr val="windowText" lastClr="000000"/>
                </a:solidFill>
                <a:latin typeface="Arial" pitchFamily="34" charset="0"/>
                <a:cs typeface="Arial" pitchFamily="34" charset="0"/>
              </a:rPr>
              <a:t>Need for Truth </a:t>
            </a:r>
          </a:p>
          <a:p>
            <a:pPr algn="ctr"/>
            <a:r>
              <a:rPr lang="en-US" sz="2400" b="1" i="1" baseline="30000" dirty="0" smtClean="0">
                <a:solidFill>
                  <a:srgbClr val="000000"/>
                </a:solidFill>
                <a:latin typeface="Arial" pitchFamily="34" charset="0"/>
                <a:cs typeface="Arial" pitchFamily="34" charset="0"/>
              </a:rPr>
              <a:t>21 </a:t>
            </a:r>
            <a:r>
              <a:rPr lang="en-US" sz="2400" b="1" i="1" dirty="0" smtClean="0">
                <a:solidFill>
                  <a:srgbClr val="000000"/>
                </a:solidFill>
                <a:latin typeface="Arial" pitchFamily="34" charset="0"/>
                <a:cs typeface="Arial" pitchFamily="34" charset="0"/>
              </a:rPr>
              <a:t>if indeed you have heard Him and have been taught by Him, as the truth is in Jesus:</a:t>
            </a:r>
            <a:r>
              <a:rPr lang="en-US" sz="2400" b="1" i="1" dirty="0" smtClean="0">
                <a:ln w="18415" cmpd="sng">
                  <a:noFill/>
                  <a:prstDash val="solid"/>
                </a:ln>
                <a:solidFill>
                  <a:sysClr val="windowText" lastClr="000000"/>
                </a:solidFill>
                <a:effectLst>
                  <a:outerShdw blurRad="63500" dir="3600000" algn="tl" rotWithShape="0">
                    <a:srgbClr val="000000">
                      <a:alpha val="70000"/>
                    </a:srgbClr>
                  </a:outerShdw>
                </a:effectLst>
                <a:latin typeface="Arial" pitchFamily="34" charset="0"/>
                <a:cs typeface="Arial" pitchFamily="34" charset="0"/>
              </a:rPr>
              <a:t> </a:t>
            </a:r>
            <a:endParaRPr lang="en-US" sz="2400" b="1" i="1" dirty="0">
              <a:latin typeface="Arial" pitchFamily="34" charset="0"/>
              <a:cs typeface="Arial" pitchFamily="34" charset="0"/>
            </a:endParaRPr>
          </a:p>
        </p:txBody>
      </p:sp>
      <p:sp>
        <p:nvSpPr>
          <p:cNvPr id="9" name="TextBox 8"/>
          <p:cNvSpPr txBox="1"/>
          <p:nvPr/>
        </p:nvSpPr>
        <p:spPr>
          <a:xfrm>
            <a:off x="0" y="228600"/>
            <a:ext cx="91440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solidFill>
                  <a:schemeClr val="bg2">
                    <a:lumMod val="20000"/>
                    <a:lumOff val="80000"/>
                  </a:schemeClr>
                </a:solidFill>
                <a:effectLst>
                  <a:outerShdw blurRad="38100" dist="38100" dir="2700000" algn="tl">
                    <a:srgbClr val="000000">
                      <a:alpha val="43137"/>
                    </a:srgbClr>
                  </a:outerShdw>
                </a:effectLst>
                <a:latin typeface="Arial" pitchFamily="34" charset="0"/>
                <a:cs typeface="Arial" pitchFamily="34" charset="0"/>
              </a:rPr>
              <a:t>Breaking Free From Satan’s Stronghold</a:t>
            </a:r>
            <a:endParaRPr lang="en-US" sz="3200" b="1" dirty="0">
              <a:ln w="11430"/>
              <a:solidFill>
                <a:schemeClr val="bg2">
                  <a:lumMod val="20000"/>
                  <a:lumOff val="80000"/>
                </a:schemeClr>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p:val>
                                            <p:fltVal val="0.5"/>
                                          </p:val>
                                        </p:tav>
                                        <p:tav tm="100000">
                                          <p:val>
                                            <p:strVal val="#ppt_x"/>
                                          </p:val>
                                        </p:tav>
                                      </p:tavLst>
                                    </p:anim>
                                    <p:anim calcmode="lin" valueType="num">
                                      <p:cBhvr>
                                        <p:cTn id="10" dur="1000" fill="hold"/>
                                        <p:tgtEl>
                                          <p:spTgt spid="3">
                                            <p:txEl>
                                              <p:pRg st="0" end="0"/>
                                            </p:txEl>
                                          </p:spTgt>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ppt_x</p:attrName>
                                        </p:attrNameLst>
                                      </p:cBhvr>
                                      <p:tavLst>
                                        <p:tav tm="0">
                                          <p:val>
                                            <p:fltVal val="0.5"/>
                                          </p:val>
                                        </p:tav>
                                        <p:tav tm="100000">
                                          <p:val>
                                            <p:strVal val="#ppt_x"/>
                                          </p:val>
                                        </p:tav>
                                      </p:tavLst>
                                    </p:anim>
                                    <p:anim calcmode="lin" valueType="num">
                                      <p:cBhvr>
                                        <p:cTn id="16" dur="1000" fill="hold"/>
                                        <p:tgtEl>
                                          <p:spTgt spid="3">
                                            <p:txEl>
                                              <p:pRg st="1" end="1"/>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givinglifeministries.com/images/familyReadingTogether.jpg"/>
          <p:cNvPicPr>
            <a:picLocks noChangeAspect="1" noChangeArrowheads="1"/>
          </p:cNvPicPr>
          <p:nvPr/>
        </p:nvPicPr>
        <p:blipFill>
          <a:blip r:embed="rId3"/>
          <a:srcRect/>
          <a:stretch>
            <a:fillRect/>
          </a:stretch>
        </p:blipFill>
        <p:spPr bwMode="auto">
          <a:xfrm>
            <a:off x="228600" y="2667000"/>
            <a:ext cx="2895600" cy="3886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5" name="Round Diagonal Corner Rectangle 4"/>
          <p:cNvSpPr/>
          <p:nvPr/>
        </p:nvSpPr>
        <p:spPr>
          <a:xfrm>
            <a:off x="3124200" y="2438400"/>
            <a:ext cx="5791200" cy="4191000"/>
          </a:xfrm>
          <a:prstGeom prst="round2DiagRect">
            <a:avLst/>
          </a:prstGeom>
          <a:solidFill>
            <a:srgbClr val="EEECE1">
              <a:alpha val="74902"/>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latin typeface="Arial" pitchFamily="34" charset="0"/>
              <a:cs typeface="Arial" pitchFamily="34" charset="0"/>
            </a:endParaRPr>
          </a:p>
        </p:txBody>
      </p:sp>
      <p:sp>
        <p:nvSpPr>
          <p:cNvPr id="3" name="TextBox 2"/>
          <p:cNvSpPr txBox="1"/>
          <p:nvPr/>
        </p:nvSpPr>
        <p:spPr>
          <a:xfrm>
            <a:off x="3200400" y="2590800"/>
            <a:ext cx="5562600" cy="3493264"/>
          </a:xfrm>
          <a:prstGeom prst="rect">
            <a:avLst/>
          </a:prstGeom>
          <a:noFill/>
        </p:spPr>
        <p:txBody>
          <a:bodyPr wrap="square" rtlCol="0">
            <a:spAutoFit/>
          </a:bodyPr>
          <a:lstStyle/>
          <a:p>
            <a:pPr marL="457200" indent="-457200">
              <a:spcAft>
                <a:spcPts val="600"/>
              </a:spcAft>
              <a:buClr>
                <a:schemeClr val="accent3">
                  <a:lumMod val="75000"/>
                </a:schemeClr>
              </a:buClr>
              <a:buFont typeface="Wingdings 2" pitchFamily="18" charset="2"/>
              <a:buChar char="è"/>
            </a:pPr>
            <a:r>
              <a:rPr lang="en-US" sz="2400" b="1" dirty="0" smtClean="0">
                <a:ln w="18415" cmpd="sng">
                  <a:noFill/>
                  <a:prstDash val="solid"/>
                </a:ln>
                <a:solidFill>
                  <a:sysClr val="windowText" lastClr="000000"/>
                </a:solidFill>
                <a:latin typeface="Arial" pitchFamily="34" charset="0"/>
                <a:cs typeface="Arial" pitchFamily="34" charset="0"/>
              </a:rPr>
              <a:t>Jesus is the way, the truth and the life</a:t>
            </a:r>
            <a:r>
              <a:rPr lang="en-US" sz="2400" dirty="0" smtClean="0">
                <a:ln w="18415" cmpd="sng">
                  <a:noFill/>
                  <a:prstDash val="solid"/>
                </a:ln>
                <a:solidFill>
                  <a:sysClr val="windowText" lastClr="000000"/>
                </a:solidFill>
                <a:effectLst>
                  <a:outerShdw blurRad="63500" dir="3600000" algn="tl" rotWithShape="0">
                    <a:srgbClr val="000000">
                      <a:alpha val="70000"/>
                    </a:srgbClr>
                  </a:outerShdw>
                </a:effectLst>
                <a:latin typeface="Arial" pitchFamily="34" charset="0"/>
                <a:cs typeface="Arial" pitchFamily="34" charset="0"/>
              </a:rPr>
              <a:t>– </a:t>
            </a:r>
            <a:endParaRPr lang="en-US" sz="2400" b="1" dirty="0" smtClean="0">
              <a:ln w="18415" cmpd="sng">
                <a:noFill/>
                <a:prstDash val="solid"/>
              </a:ln>
              <a:solidFill>
                <a:srgbClr val="FF0000"/>
              </a:solidFill>
              <a:latin typeface="Arial" pitchFamily="34" charset="0"/>
              <a:cs typeface="Arial" pitchFamily="34" charset="0"/>
            </a:endParaRPr>
          </a:p>
          <a:p>
            <a:pPr lvl="1">
              <a:spcAft>
                <a:spcPts val="600"/>
              </a:spcAft>
              <a:buClr>
                <a:schemeClr val="accent3">
                  <a:lumMod val="75000"/>
                </a:schemeClr>
              </a:buClr>
            </a:pPr>
            <a:r>
              <a:rPr lang="en-US" sz="2400" b="1" dirty="0" smtClean="0">
                <a:ln w="18415" cmpd="sng">
                  <a:noFill/>
                  <a:prstDash val="solid"/>
                </a:ln>
                <a:solidFill>
                  <a:srgbClr val="0000CC"/>
                </a:solidFill>
                <a:latin typeface="Arial" pitchFamily="34" charset="0"/>
                <a:cs typeface="Arial" pitchFamily="34" charset="0"/>
              </a:rPr>
              <a:t>“</a:t>
            </a:r>
            <a:r>
              <a:rPr lang="en-US" sz="2400" i="1" dirty="0" smtClean="0">
                <a:ln w="18415" cmpd="sng">
                  <a:noFill/>
                  <a:prstDash val="solid"/>
                </a:ln>
                <a:solidFill>
                  <a:srgbClr val="0000CC"/>
                </a:solidFill>
                <a:latin typeface="Arial" pitchFamily="34" charset="0"/>
                <a:cs typeface="Arial" pitchFamily="34" charset="0"/>
              </a:rPr>
              <a:t>... Most assuredly, I say to you, whoever commits sin is a slave of sin. And a slave does not abide in the house forever, but a son abides forever. Therefore if the Son makes you free, you shall be free indeed.” {John 8:34-36}</a:t>
            </a:r>
          </a:p>
        </p:txBody>
      </p:sp>
      <p:sp>
        <p:nvSpPr>
          <p:cNvPr id="9" name="TextBox 8"/>
          <p:cNvSpPr txBox="1"/>
          <p:nvPr/>
        </p:nvSpPr>
        <p:spPr>
          <a:xfrm>
            <a:off x="0" y="228600"/>
            <a:ext cx="91440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solidFill>
                  <a:schemeClr val="bg2">
                    <a:lumMod val="20000"/>
                    <a:lumOff val="80000"/>
                  </a:schemeClr>
                </a:solidFill>
                <a:effectLst>
                  <a:outerShdw blurRad="38100" dist="38100" dir="2700000" algn="tl">
                    <a:srgbClr val="000000">
                      <a:alpha val="43137"/>
                    </a:srgbClr>
                  </a:outerShdw>
                </a:effectLst>
                <a:latin typeface="Arial" pitchFamily="34" charset="0"/>
                <a:cs typeface="Arial" pitchFamily="34" charset="0"/>
              </a:rPr>
              <a:t>Breaking Free From Satan’s Stronghold</a:t>
            </a:r>
            <a:endParaRPr lang="en-US" sz="3200" b="1" dirty="0">
              <a:ln w="11430"/>
              <a:solidFill>
                <a:schemeClr val="bg2">
                  <a:lumMod val="20000"/>
                  <a:lumOff val="80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11" name="Rectangle 10"/>
          <p:cNvSpPr/>
          <p:nvPr/>
        </p:nvSpPr>
        <p:spPr>
          <a:xfrm>
            <a:off x="0" y="990600"/>
            <a:ext cx="9144000" cy="1384995"/>
          </a:xfrm>
          <a:prstGeom prst="rect">
            <a:avLst/>
          </a:prstGeom>
          <a:solidFill>
            <a:srgbClr val="33CCCC">
              <a:alpha val="74118"/>
            </a:srgbClr>
          </a:solidFill>
        </p:spPr>
        <p:style>
          <a:lnRef idx="1">
            <a:schemeClr val="accent4"/>
          </a:lnRef>
          <a:fillRef idx="3">
            <a:schemeClr val="accent4"/>
          </a:fillRef>
          <a:effectRef idx="2">
            <a:schemeClr val="accent4"/>
          </a:effectRef>
          <a:fontRef idx="minor">
            <a:schemeClr val="lt1"/>
          </a:fontRef>
        </p:style>
        <p:txBody>
          <a:bodyPr wrap="square">
            <a:spAutoFit/>
          </a:bodyPr>
          <a:lstStyle/>
          <a:p>
            <a:pPr algn="ctr"/>
            <a:r>
              <a:rPr lang="en-US" sz="3600" b="1" u="sng" dirty="0" smtClean="0">
                <a:ln w="18415" cmpd="sng">
                  <a:noFill/>
                  <a:prstDash val="solid"/>
                </a:ln>
                <a:solidFill>
                  <a:sysClr val="windowText" lastClr="000000"/>
                </a:solidFill>
                <a:latin typeface="Arial" pitchFamily="34" charset="0"/>
                <a:cs typeface="Arial" pitchFamily="34" charset="0"/>
              </a:rPr>
              <a:t>Need for Truth </a:t>
            </a:r>
          </a:p>
          <a:p>
            <a:pPr algn="ctr"/>
            <a:r>
              <a:rPr lang="en-US" sz="2400" b="1" i="1" baseline="30000" dirty="0" smtClean="0">
                <a:solidFill>
                  <a:srgbClr val="000000"/>
                </a:solidFill>
                <a:latin typeface="Arial" pitchFamily="34" charset="0"/>
                <a:cs typeface="Arial" pitchFamily="34" charset="0"/>
              </a:rPr>
              <a:t>21 </a:t>
            </a:r>
            <a:r>
              <a:rPr lang="en-US" sz="2400" b="1" i="1" dirty="0" smtClean="0">
                <a:solidFill>
                  <a:srgbClr val="000000"/>
                </a:solidFill>
                <a:latin typeface="Arial" pitchFamily="34" charset="0"/>
                <a:cs typeface="Arial" pitchFamily="34" charset="0"/>
              </a:rPr>
              <a:t>if indeed you have heard Him and have been taught by Him, as the truth is in Jesus:</a:t>
            </a:r>
            <a:r>
              <a:rPr lang="en-US" sz="2400" b="1" i="1" dirty="0" smtClean="0">
                <a:ln w="18415" cmpd="sng">
                  <a:noFill/>
                  <a:prstDash val="solid"/>
                </a:ln>
                <a:solidFill>
                  <a:sysClr val="windowText" lastClr="000000"/>
                </a:solidFill>
                <a:effectLst>
                  <a:outerShdw blurRad="63500" dir="3600000" algn="tl" rotWithShape="0">
                    <a:srgbClr val="000000">
                      <a:alpha val="70000"/>
                    </a:srgbClr>
                  </a:outerShdw>
                </a:effectLst>
                <a:latin typeface="Arial" pitchFamily="34" charset="0"/>
                <a:cs typeface="Arial" pitchFamily="34" charset="0"/>
              </a:rPr>
              <a:t> </a:t>
            </a:r>
            <a:endParaRPr lang="en-US" sz="2400" b="1" i="1" dirty="0">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p:val>
                                            <p:fltVal val="0.5"/>
                                          </p:val>
                                        </p:tav>
                                        <p:tav tm="100000">
                                          <p:val>
                                            <p:strVal val="#ppt_x"/>
                                          </p:val>
                                        </p:tav>
                                      </p:tavLst>
                                    </p:anim>
                                    <p:anim calcmode="lin" valueType="num">
                                      <p:cBhvr>
                                        <p:cTn id="10" dur="1000" fill="hold"/>
                                        <p:tgtEl>
                                          <p:spTgt spid="3">
                                            <p:txEl>
                                              <p:pRg st="0" end="0"/>
                                            </p:txEl>
                                          </p:spTgt>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ppt_x</p:attrName>
                                        </p:attrNameLst>
                                      </p:cBhvr>
                                      <p:tavLst>
                                        <p:tav tm="0">
                                          <p:val>
                                            <p:fltVal val="0.5"/>
                                          </p:val>
                                        </p:tav>
                                        <p:tav tm="100000">
                                          <p:val>
                                            <p:strVal val="#ppt_x"/>
                                          </p:val>
                                        </p:tav>
                                      </p:tavLst>
                                    </p:anim>
                                    <p:anim calcmode="lin" valueType="num">
                                      <p:cBhvr>
                                        <p:cTn id="16" dur="1000" fill="hold"/>
                                        <p:tgtEl>
                                          <p:spTgt spid="3">
                                            <p:txEl>
                                              <p:pRg st="1" end="1"/>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givinglifeministries.com/images/familyReadingTogether.jpg"/>
          <p:cNvPicPr>
            <a:picLocks noChangeAspect="1" noChangeArrowheads="1"/>
          </p:cNvPicPr>
          <p:nvPr/>
        </p:nvPicPr>
        <p:blipFill>
          <a:blip r:embed="rId3"/>
          <a:srcRect/>
          <a:stretch>
            <a:fillRect/>
          </a:stretch>
        </p:blipFill>
        <p:spPr bwMode="auto">
          <a:xfrm>
            <a:off x="228600" y="2667000"/>
            <a:ext cx="2895600" cy="3886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5" name="Round Diagonal Corner Rectangle 4"/>
          <p:cNvSpPr/>
          <p:nvPr/>
        </p:nvSpPr>
        <p:spPr>
          <a:xfrm>
            <a:off x="3124200" y="2438400"/>
            <a:ext cx="5791200" cy="4191000"/>
          </a:xfrm>
          <a:prstGeom prst="round2DiagRect">
            <a:avLst/>
          </a:prstGeom>
          <a:solidFill>
            <a:srgbClr val="EEECE1">
              <a:alpha val="74902"/>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3" name="TextBox 2"/>
          <p:cNvSpPr txBox="1"/>
          <p:nvPr/>
        </p:nvSpPr>
        <p:spPr>
          <a:xfrm>
            <a:off x="3200400" y="2590800"/>
            <a:ext cx="5562600" cy="3570208"/>
          </a:xfrm>
          <a:prstGeom prst="rect">
            <a:avLst/>
          </a:prstGeom>
          <a:noFill/>
        </p:spPr>
        <p:txBody>
          <a:bodyPr wrap="square" rtlCol="0">
            <a:spAutoFit/>
          </a:bodyPr>
          <a:lstStyle/>
          <a:p>
            <a:pPr marL="457200" indent="-457200">
              <a:spcAft>
                <a:spcPts val="600"/>
              </a:spcAft>
              <a:buClr>
                <a:schemeClr val="accent3">
                  <a:lumMod val="75000"/>
                </a:schemeClr>
              </a:buClr>
              <a:buFont typeface="Wingdings 2" pitchFamily="18" charset="2"/>
              <a:buChar char="è"/>
            </a:pPr>
            <a:r>
              <a:rPr lang="en-US" sz="2400" b="1" dirty="0" smtClean="0">
                <a:ln w="18415" cmpd="sng">
                  <a:noFill/>
                  <a:prstDash val="solid"/>
                </a:ln>
                <a:solidFill>
                  <a:sysClr val="windowText" lastClr="000000"/>
                </a:solidFill>
                <a:latin typeface="Arial" pitchFamily="34" charset="0"/>
                <a:cs typeface="Arial" pitchFamily="34" charset="0"/>
              </a:rPr>
              <a:t>We must set our course to walk in truth</a:t>
            </a:r>
            <a:r>
              <a:rPr lang="en-US" sz="2400" dirty="0" smtClean="0">
                <a:ln w="18415" cmpd="sng">
                  <a:noFill/>
                  <a:prstDash val="solid"/>
                </a:ln>
                <a:solidFill>
                  <a:sysClr val="windowText" lastClr="000000"/>
                </a:solidFill>
                <a:effectLst>
                  <a:outerShdw blurRad="63500" dir="3600000" algn="tl" rotWithShape="0">
                    <a:srgbClr val="000000">
                      <a:alpha val="70000"/>
                    </a:srgbClr>
                  </a:outerShdw>
                </a:effectLst>
                <a:latin typeface="Arial" pitchFamily="34" charset="0"/>
                <a:cs typeface="Arial" pitchFamily="34" charset="0"/>
              </a:rPr>
              <a:t>– </a:t>
            </a:r>
            <a:endParaRPr lang="en-US" sz="2400" b="1" dirty="0" smtClean="0">
              <a:ln w="18415" cmpd="sng">
                <a:noFill/>
                <a:prstDash val="solid"/>
              </a:ln>
              <a:solidFill>
                <a:srgbClr val="FF0000"/>
              </a:solidFill>
              <a:latin typeface="Arial" pitchFamily="34" charset="0"/>
              <a:cs typeface="Arial" pitchFamily="34" charset="0"/>
            </a:endParaRPr>
          </a:p>
          <a:p>
            <a:pPr marL="914400" lvl="1" indent="-457200">
              <a:spcAft>
                <a:spcPts val="600"/>
              </a:spcAft>
              <a:buClr>
                <a:schemeClr val="accent3">
                  <a:lumMod val="75000"/>
                </a:schemeClr>
              </a:buClr>
              <a:buFont typeface="Wingdings 2" pitchFamily="18" charset="2"/>
              <a:buChar char="è"/>
            </a:pPr>
            <a:r>
              <a:rPr lang="en-US" sz="2400" b="1" dirty="0" smtClean="0">
                <a:ln w="18415" cmpd="sng">
                  <a:noFill/>
                  <a:prstDash val="solid"/>
                </a:ln>
                <a:solidFill>
                  <a:srgbClr val="0000CC"/>
                </a:solidFill>
                <a:latin typeface="Arial" pitchFamily="34" charset="0"/>
                <a:cs typeface="Arial" pitchFamily="34" charset="0"/>
              </a:rPr>
              <a:t>“</a:t>
            </a:r>
            <a:r>
              <a:rPr lang="en-US" sz="2400" i="1" dirty="0" smtClean="0">
                <a:ln w="18415" cmpd="sng">
                  <a:noFill/>
                  <a:prstDash val="solid"/>
                </a:ln>
                <a:solidFill>
                  <a:srgbClr val="0000CC"/>
                </a:solidFill>
                <a:latin typeface="Arial" pitchFamily="34" charset="0"/>
                <a:cs typeface="Arial" pitchFamily="34" charset="0"/>
              </a:rPr>
              <a:t>Teach me Your way, O LORD; I will walk in Your truth; Unite my heart to fear Your name.” </a:t>
            </a:r>
            <a:r>
              <a:rPr lang="en-US" sz="2400" i="1" dirty="0" smtClean="0">
                <a:ln w="18415" cmpd="sng">
                  <a:noFill/>
                  <a:prstDash val="solid"/>
                </a:ln>
                <a:solidFill>
                  <a:srgbClr val="0000CC"/>
                </a:solidFill>
                <a:latin typeface="Arial" pitchFamily="34" charset="0"/>
                <a:cs typeface="Arial" pitchFamily="34" charset="0"/>
              </a:rPr>
              <a:t/>
            </a:r>
            <a:br>
              <a:rPr lang="en-US" sz="2400" i="1" dirty="0" smtClean="0">
                <a:ln w="18415" cmpd="sng">
                  <a:noFill/>
                  <a:prstDash val="solid"/>
                </a:ln>
                <a:solidFill>
                  <a:srgbClr val="0000CC"/>
                </a:solidFill>
                <a:latin typeface="Arial" pitchFamily="34" charset="0"/>
                <a:cs typeface="Arial" pitchFamily="34" charset="0"/>
              </a:rPr>
            </a:br>
            <a:r>
              <a:rPr lang="en-US" sz="2400" i="1" dirty="0" smtClean="0">
                <a:ln w="18415" cmpd="sng">
                  <a:noFill/>
                  <a:prstDash val="solid"/>
                </a:ln>
                <a:solidFill>
                  <a:srgbClr val="0000CC"/>
                </a:solidFill>
                <a:latin typeface="Arial" pitchFamily="34" charset="0"/>
                <a:cs typeface="Arial" pitchFamily="34" charset="0"/>
              </a:rPr>
              <a:t>{</a:t>
            </a:r>
            <a:r>
              <a:rPr lang="en-US" sz="2400" i="1" dirty="0" smtClean="0">
                <a:ln w="18415" cmpd="sng">
                  <a:noFill/>
                  <a:prstDash val="solid"/>
                </a:ln>
                <a:solidFill>
                  <a:srgbClr val="0000CC"/>
                </a:solidFill>
                <a:latin typeface="Arial" pitchFamily="34" charset="0"/>
                <a:cs typeface="Arial" pitchFamily="34" charset="0"/>
              </a:rPr>
              <a:t>Psalm 86:11}</a:t>
            </a:r>
          </a:p>
          <a:p>
            <a:pPr marL="914400" lvl="1" indent="-457200">
              <a:spcAft>
                <a:spcPts val="600"/>
              </a:spcAft>
              <a:buClr>
                <a:schemeClr val="accent3">
                  <a:lumMod val="75000"/>
                </a:schemeClr>
              </a:buClr>
              <a:buFont typeface="Wingdings 2" pitchFamily="18" charset="2"/>
              <a:buChar char="è"/>
            </a:pPr>
            <a:r>
              <a:rPr lang="en-US" sz="2400" i="1" dirty="0" smtClean="0">
                <a:ln w="18415" cmpd="sng">
                  <a:noFill/>
                  <a:prstDash val="solid"/>
                </a:ln>
                <a:solidFill>
                  <a:srgbClr val="0000CC"/>
                </a:solidFill>
                <a:latin typeface="Arial" pitchFamily="34" charset="0"/>
                <a:cs typeface="Arial" pitchFamily="34" charset="0"/>
              </a:rPr>
              <a:t>“I have no greater joy than to hear that my children walk in truth.” {3 John 4}</a:t>
            </a:r>
          </a:p>
        </p:txBody>
      </p:sp>
      <p:sp>
        <p:nvSpPr>
          <p:cNvPr id="8" name="TextBox 7"/>
          <p:cNvSpPr txBox="1"/>
          <p:nvPr/>
        </p:nvSpPr>
        <p:spPr>
          <a:xfrm>
            <a:off x="0" y="228600"/>
            <a:ext cx="91440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solidFill>
                  <a:schemeClr val="bg2">
                    <a:lumMod val="20000"/>
                    <a:lumOff val="80000"/>
                  </a:schemeClr>
                </a:solidFill>
                <a:effectLst>
                  <a:outerShdw blurRad="38100" dist="38100" dir="2700000" algn="tl">
                    <a:srgbClr val="000000">
                      <a:alpha val="43137"/>
                    </a:srgbClr>
                  </a:outerShdw>
                </a:effectLst>
                <a:latin typeface="Arial" pitchFamily="34" charset="0"/>
                <a:cs typeface="Arial" pitchFamily="34" charset="0"/>
              </a:rPr>
              <a:t>Breaking Free From Satan’s Stronghold</a:t>
            </a:r>
            <a:endParaRPr lang="en-US" sz="3200" b="1" dirty="0">
              <a:ln w="11430"/>
              <a:solidFill>
                <a:schemeClr val="bg2">
                  <a:lumMod val="20000"/>
                  <a:lumOff val="80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Rectangle 8"/>
          <p:cNvSpPr/>
          <p:nvPr/>
        </p:nvSpPr>
        <p:spPr>
          <a:xfrm>
            <a:off x="0" y="990600"/>
            <a:ext cx="9144000" cy="1384995"/>
          </a:xfrm>
          <a:prstGeom prst="rect">
            <a:avLst/>
          </a:prstGeom>
          <a:solidFill>
            <a:srgbClr val="33CCCC">
              <a:alpha val="74118"/>
            </a:srgbClr>
          </a:solidFill>
        </p:spPr>
        <p:style>
          <a:lnRef idx="1">
            <a:schemeClr val="accent4"/>
          </a:lnRef>
          <a:fillRef idx="3">
            <a:schemeClr val="accent4"/>
          </a:fillRef>
          <a:effectRef idx="2">
            <a:schemeClr val="accent4"/>
          </a:effectRef>
          <a:fontRef idx="minor">
            <a:schemeClr val="lt1"/>
          </a:fontRef>
        </p:style>
        <p:txBody>
          <a:bodyPr wrap="square">
            <a:spAutoFit/>
          </a:bodyPr>
          <a:lstStyle/>
          <a:p>
            <a:pPr algn="ctr"/>
            <a:r>
              <a:rPr lang="en-US" sz="3600" b="1" u="sng" dirty="0" smtClean="0">
                <a:ln w="18415" cmpd="sng">
                  <a:noFill/>
                  <a:prstDash val="solid"/>
                </a:ln>
                <a:solidFill>
                  <a:sysClr val="windowText" lastClr="000000"/>
                </a:solidFill>
                <a:latin typeface="Arial" pitchFamily="34" charset="0"/>
                <a:cs typeface="Arial" pitchFamily="34" charset="0"/>
              </a:rPr>
              <a:t>Need for Truth </a:t>
            </a:r>
          </a:p>
          <a:p>
            <a:pPr algn="ctr"/>
            <a:r>
              <a:rPr lang="en-US" sz="2400" b="1" i="1" baseline="30000" dirty="0" smtClean="0">
                <a:solidFill>
                  <a:srgbClr val="000000"/>
                </a:solidFill>
                <a:latin typeface="Arial" pitchFamily="34" charset="0"/>
                <a:cs typeface="Arial" pitchFamily="34" charset="0"/>
              </a:rPr>
              <a:t>21 </a:t>
            </a:r>
            <a:r>
              <a:rPr lang="en-US" sz="2400" b="1" i="1" dirty="0" smtClean="0">
                <a:solidFill>
                  <a:srgbClr val="000000"/>
                </a:solidFill>
                <a:latin typeface="Arial" pitchFamily="34" charset="0"/>
                <a:cs typeface="Arial" pitchFamily="34" charset="0"/>
              </a:rPr>
              <a:t>if indeed you have heard Him and have been taught by Him, as the truth is in Jesus:</a:t>
            </a:r>
            <a:r>
              <a:rPr lang="en-US" sz="2400" b="1" i="1" dirty="0" smtClean="0">
                <a:ln w="18415" cmpd="sng">
                  <a:noFill/>
                  <a:prstDash val="solid"/>
                </a:ln>
                <a:solidFill>
                  <a:sysClr val="windowText" lastClr="000000"/>
                </a:solidFill>
                <a:effectLst>
                  <a:outerShdw blurRad="63500" dir="3600000" algn="tl" rotWithShape="0">
                    <a:srgbClr val="000000">
                      <a:alpha val="70000"/>
                    </a:srgbClr>
                  </a:outerShdw>
                </a:effectLst>
                <a:latin typeface="Arial" pitchFamily="34" charset="0"/>
                <a:cs typeface="Arial" pitchFamily="34" charset="0"/>
              </a:rPr>
              <a:t> </a:t>
            </a:r>
            <a:endParaRPr lang="en-US" sz="2400" b="1" i="1" dirty="0">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p:val>
                                            <p:fltVal val="0.5"/>
                                          </p:val>
                                        </p:tav>
                                        <p:tav tm="100000">
                                          <p:val>
                                            <p:strVal val="#ppt_x"/>
                                          </p:val>
                                        </p:tav>
                                      </p:tavLst>
                                    </p:anim>
                                    <p:anim calcmode="lin" valueType="num">
                                      <p:cBhvr>
                                        <p:cTn id="10" dur="1000" fill="hold"/>
                                        <p:tgtEl>
                                          <p:spTgt spid="3">
                                            <p:txEl>
                                              <p:pRg st="0" end="0"/>
                                            </p:txEl>
                                          </p:spTgt>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ppt_x</p:attrName>
                                        </p:attrNameLst>
                                      </p:cBhvr>
                                      <p:tavLst>
                                        <p:tav tm="0">
                                          <p:val>
                                            <p:fltVal val="0.5"/>
                                          </p:val>
                                        </p:tav>
                                        <p:tav tm="100000">
                                          <p:val>
                                            <p:strVal val="#ppt_x"/>
                                          </p:val>
                                        </p:tav>
                                      </p:tavLst>
                                    </p:anim>
                                    <p:anim calcmode="lin" valueType="num">
                                      <p:cBhvr>
                                        <p:cTn id="16" dur="1000" fill="hold"/>
                                        <p:tgtEl>
                                          <p:spTgt spid="3">
                                            <p:txEl>
                                              <p:pRg st="1" end="1"/>
                                            </p:txEl>
                                          </p:spTgt>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2" end="2"/>
                                            </p:txEl>
                                          </p:spTgt>
                                        </p:tgtEl>
                                        <p:attrNameLst>
                                          <p:attrName>ppt_x</p:attrName>
                                        </p:attrNameLst>
                                      </p:cBhvr>
                                      <p:tavLst>
                                        <p:tav tm="0">
                                          <p:val>
                                            <p:fltVal val="0.5"/>
                                          </p:val>
                                        </p:tav>
                                        <p:tav tm="100000">
                                          <p:val>
                                            <p:strVal val="#ppt_x"/>
                                          </p:val>
                                        </p:tav>
                                      </p:tavLst>
                                    </p:anim>
                                    <p:anim calcmode="lin" valueType="num">
                                      <p:cBhvr>
                                        <p:cTn id="22" dur="1000" fill="hold"/>
                                        <p:tgtEl>
                                          <p:spTgt spid="3">
                                            <p:txEl>
                                              <p:pRg st="2" end="2"/>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3"/>
          <a:srcRect/>
          <a:stretch>
            <a:fillRect/>
          </a:stretch>
        </p:blipFill>
        <p:spPr bwMode="auto">
          <a:xfrm>
            <a:off x="5978399" y="1922942"/>
            <a:ext cx="3165601" cy="4935058"/>
          </a:xfrm>
          <a:prstGeom prst="rect">
            <a:avLst/>
          </a:prstGeom>
          <a:noFill/>
          <a:ln w="9525">
            <a:noFill/>
            <a:miter lim="800000"/>
            <a:headEnd/>
            <a:tailEnd/>
          </a:ln>
          <a:effectLst/>
        </p:spPr>
      </p:pic>
      <p:sp>
        <p:nvSpPr>
          <p:cNvPr id="6" name="Rectangle 5"/>
          <p:cNvSpPr/>
          <p:nvPr/>
        </p:nvSpPr>
        <p:spPr>
          <a:xfrm>
            <a:off x="0" y="990600"/>
            <a:ext cx="9144000" cy="1384995"/>
          </a:xfrm>
          <a:prstGeom prst="rect">
            <a:avLst/>
          </a:prstGeom>
          <a:solidFill>
            <a:srgbClr val="33CCCC">
              <a:alpha val="74902"/>
            </a:srgbClr>
          </a:solidFill>
        </p:spPr>
        <p:style>
          <a:lnRef idx="1">
            <a:schemeClr val="accent4"/>
          </a:lnRef>
          <a:fillRef idx="3">
            <a:schemeClr val="accent4"/>
          </a:fillRef>
          <a:effectRef idx="2">
            <a:schemeClr val="accent4"/>
          </a:effectRef>
          <a:fontRef idx="minor">
            <a:schemeClr val="lt1"/>
          </a:fontRef>
        </p:style>
        <p:txBody>
          <a:bodyPr wrap="square">
            <a:spAutoFit/>
          </a:bodyPr>
          <a:lstStyle/>
          <a:p>
            <a:pPr algn="ctr"/>
            <a:r>
              <a:rPr lang="en-US" sz="3600" b="1" u="sng" dirty="0" smtClean="0">
                <a:ln w="18415" cmpd="sng">
                  <a:noFill/>
                  <a:prstDash val="solid"/>
                </a:ln>
                <a:solidFill>
                  <a:sysClr val="windowText" lastClr="000000"/>
                </a:solidFill>
                <a:latin typeface="Arial" pitchFamily="34" charset="0"/>
                <a:cs typeface="Arial" pitchFamily="34" charset="0"/>
              </a:rPr>
              <a:t>Displacement</a:t>
            </a:r>
            <a:r>
              <a:rPr lang="en-US"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Arial" pitchFamily="34" charset="0"/>
                <a:cs typeface="Arial" pitchFamily="34" charset="0"/>
              </a:rPr>
              <a:t> </a:t>
            </a:r>
          </a:p>
          <a:p>
            <a:pPr algn="ctr"/>
            <a:r>
              <a:rPr lang="en-US" sz="2400" b="1" i="1" baseline="30000" dirty="0" smtClean="0">
                <a:solidFill>
                  <a:srgbClr val="000000"/>
                </a:solidFill>
                <a:latin typeface="Arial" pitchFamily="34" charset="0"/>
                <a:cs typeface="Arial" pitchFamily="34" charset="0"/>
              </a:rPr>
              <a:t>22</a:t>
            </a:r>
            <a:r>
              <a:rPr lang="en-US" sz="2400" b="1" i="1" dirty="0" smtClean="0">
                <a:solidFill>
                  <a:srgbClr val="000000"/>
                </a:solidFill>
                <a:latin typeface="Arial" pitchFamily="34" charset="0"/>
                <a:cs typeface="Arial" pitchFamily="34" charset="0"/>
              </a:rPr>
              <a:t> that you put off, concerning your former conduct, the old man which grows corrupt according to the deceitful lusts, </a:t>
            </a:r>
            <a:endParaRPr lang="en-US" sz="2400" b="1" i="1" dirty="0">
              <a:solidFill>
                <a:srgbClr val="000000"/>
              </a:solidFill>
              <a:latin typeface="Arial" pitchFamily="34" charset="0"/>
              <a:cs typeface="Arial" pitchFamily="34" charset="0"/>
            </a:endParaRPr>
          </a:p>
        </p:txBody>
      </p:sp>
      <p:pic>
        <p:nvPicPr>
          <p:cNvPr id="9" name="Picture 8"/>
          <p:cNvPicPr>
            <a:picLocks noChangeAspect="1" noChangeArrowheads="1"/>
          </p:cNvPicPr>
          <p:nvPr/>
        </p:nvPicPr>
        <p:blipFill>
          <a:blip r:embed="rId4"/>
          <a:srcRect/>
          <a:stretch>
            <a:fillRect/>
          </a:stretch>
        </p:blipFill>
        <p:spPr bwMode="auto">
          <a:xfrm>
            <a:off x="0" y="2286000"/>
            <a:ext cx="5943600" cy="4572000"/>
          </a:xfrm>
          <a:prstGeom prst="rect">
            <a:avLst/>
          </a:prstGeom>
          <a:noFill/>
          <a:ln w="9525">
            <a:noFill/>
            <a:miter lim="800000"/>
            <a:headEnd/>
            <a:tailEnd/>
          </a:ln>
          <a:effectLst/>
        </p:spPr>
      </p:pic>
      <p:sp>
        <p:nvSpPr>
          <p:cNvPr id="8" name="Rectangle 7"/>
          <p:cNvSpPr/>
          <p:nvPr/>
        </p:nvSpPr>
        <p:spPr>
          <a:xfrm>
            <a:off x="685800" y="2667000"/>
            <a:ext cx="4495800" cy="2939266"/>
          </a:xfrm>
          <a:prstGeom prst="rect">
            <a:avLst/>
          </a:prstGeom>
        </p:spPr>
        <p:txBody>
          <a:bodyPr wrap="square">
            <a:spAutoFit/>
          </a:bodyPr>
          <a:lstStyle/>
          <a:p>
            <a:pPr algn="ctr"/>
            <a:r>
              <a:rPr lang="en-US" sz="2400" b="1" dirty="0" smtClean="0">
                <a:solidFill>
                  <a:srgbClr val="0000CC"/>
                </a:solidFill>
                <a:latin typeface="Arial" pitchFamily="34" charset="0"/>
                <a:cs typeface="Arial" pitchFamily="34" charset="0"/>
              </a:rPr>
              <a:t>Colossians 3:8-9 </a:t>
            </a:r>
            <a:r>
              <a:rPr lang="en-US" sz="2400" b="1" i="1" dirty="0" smtClean="0">
                <a:solidFill>
                  <a:srgbClr val="000000"/>
                </a:solidFill>
                <a:latin typeface="Arial" pitchFamily="34" charset="0"/>
                <a:cs typeface="Arial" pitchFamily="34" charset="0"/>
              </a:rPr>
              <a:t/>
            </a:r>
            <a:br>
              <a:rPr lang="en-US" sz="2400" b="1" i="1" dirty="0" smtClean="0">
                <a:solidFill>
                  <a:srgbClr val="000000"/>
                </a:solidFill>
                <a:latin typeface="Arial" pitchFamily="34" charset="0"/>
                <a:cs typeface="Arial" pitchFamily="34" charset="0"/>
              </a:rPr>
            </a:br>
            <a:r>
              <a:rPr lang="en-US" sz="2300" b="1" i="1" baseline="30000" dirty="0" smtClean="0">
                <a:solidFill>
                  <a:srgbClr val="000000"/>
                </a:solidFill>
                <a:latin typeface="Arial" pitchFamily="34" charset="0"/>
                <a:cs typeface="Arial" pitchFamily="34" charset="0"/>
              </a:rPr>
              <a:t>“</a:t>
            </a:r>
            <a:r>
              <a:rPr lang="en-US" sz="2300" b="1" i="1" dirty="0" smtClean="0">
                <a:solidFill>
                  <a:srgbClr val="000000"/>
                </a:solidFill>
                <a:latin typeface="Arial" pitchFamily="34" charset="0"/>
                <a:cs typeface="Arial" pitchFamily="34" charset="0"/>
              </a:rPr>
              <a:t>But now you yourselves are to put off all these: anger, wrath, malice, blasphemy, filthy language out of your mouth</a:t>
            </a:r>
            <a:r>
              <a:rPr lang="en-US" sz="2300" b="1" i="1" dirty="0" smtClean="0">
                <a:solidFill>
                  <a:srgbClr val="000000"/>
                </a:solidFill>
                <a:latin typeface="Arial" pitchFamily="34" charset="0"/>
                <a:cs typeface="Arial" pitchFamily="34" charset="0"/>
              </a:rPr>
              <a:t>. Do </a:t>
            </a:r>
            <a:r>
              <a:rPr lang="en-US" sz="2300" b="1" i="1" dirty="0" smtClean="0">
                <a:solidFill>
                  <a:srgbClr val="000000"/>
                </a:solidFill>
                <a:latin typeface="Arial" pitchFamily="34" charset="0"/>
                <a:cs typeface="Arial" pitchFamily="34" charset="0"/>
              </a:rPr>
              <a:t>not lie to one another, since you have put off the old man with his deeds.” </a:t>
            </a:r>
            <a:endParaRPr lang="en-US" sz="2300" b="1" i="1" dirty="0">
              <a:solidFill>
                <a:srgbClr val="000000"/>
              </a:solidFill>
              <a:latin typeface="Arial" pitchFamily="34" charset="0"/>
              <a:cs typeface="Arial" pitchFamily="34" charset="0"/>
            </a:endParaRPr>
          </a:p>
        </p:txBody>
      </p:sp>
      <p:sp>
        <p:nvSpPr>
          <p:cNvPr id="10" name="TextBox 9"/>
          <p:cNvSpPr txBox="1"/>
          <p:nvPr/>
        </p:nvSpPr>
        <p:spPr>
          <a:xfrm>
            <a:off x="0" y="228600"/>
            <a:ext cx="91440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solidFill>
                  <a:schemeClr val="bg2">
                    <a:lumMod val="20000"/>
                    <a:lumOff val="80000"/>
                  </a:schemeClr>
                </a:solidFill>
                <a:effectLst>
                  <a:outerShdw blurRad="38100" dist="38100" dir="2700000" algn="tl">
                    <a:srgbClr val="000000">
                      <a:alpha val="43137"/>
                    </a:srgbClr>
                  </a:outerShdw>
                </a:effectLst>
                <a:latin typeface="Arial" pitchFamily="34" charset="0"/>
                <a:cs typeface="Arial" pitchFamily="34" charset="0"/>
              </a:rPr>
              <a:t>Breaking Free From Satan’s Stronghold</a:t>
            </a:r>
            <a:endParaRPr lang="en-US" sz="3200" b="1" dirty="0">
              <a:ln w="11430"/>
              <a:solidFill>
                <a:schemeClr val="bg2">
                  <a:lumMod val="20000"/>
                  <a:lumOff val="80000"/>
                </a:schemeClr>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0" dur="1000" fill="hold"/>
                                        <p:tgtEl>
                                          <p:spTgt spid="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9"/>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20" dur="1000" fill="hold"/>
                                        <p:tgtEl>
                                          <p:spTgt spid="8"/>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228600" y="2590800"/>
            <a:ext cx="6172200" cy="4114800"/>
          </a:xfrm>
          <a:prstGeom prst="round2DiagRect">
            <a:avLst/>
          </a:prstGeom>
          <a:solidFill>
            <a:srgbClr val="EEECE1">
              <a:alpha val="74902"/>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9" name="TextBox 8"/>
          <p:cNvSpPr txBox="1"/>
          <p:nvPr/>
        </p:nvSpPr>
        <p:spPr>
          <a:xfrm>
            <a:off x="228600" y="2667000"/>
            <a:ext cx="5943600" cy="3939540"/>
          </a:xfrm>
          <a:prstGeom prst="rect">
            <a:avLst/>
          </a:prstGeom>
          <a:noFill/>
        </p:spPr>
        <p:txBody>
          <a:bodyPr wrap="square" rtlCol="0">
            <a:spAutoFit/>
          </a:bodyPr>
          <a:lstStyle/>
          <a:p>
            <a:pPr marL="457200" indent="-457200">
              <a:spcAft>
                <a:spcPts val="1200"/>
              </a:spcAft>
              <a:buClr>
                <a:schemeClr val="accent3">
                  <a:lumMod val="75000"/>
                </a:schemeClr>
              </a:buClr>
              <a:buFont typeface="Wingdings 2" pitchFamily="18" charset="2"/>
              <a:buChar char="è"/>
            </a:pPr>
            <a:r>
              <a:rPr lang="en-US" sz="2400" b="1" dirty="0" smtClean="0">
                <a:ln w="18415" cmpd="sng">
                  <a:noFill/>
                  <a:prstDash val="solid"/>
                </a:ln>
                <a:solidFill>
                  <a:sysClr val="windowText" lastClr="000000"/>
                </a:solidFill>
                <a:latin typeface="Arial" pitchFamily="34" charset="0"/>
                <a:cs typeface="Arial" pitchFamily="34" charset="0"/>
              </a:rPr>
              <a:t>We are to turn away from sin and resolve to no longer practice it – </a:t>
            </a:r>
          </a:p>
          <a:p>
            <a:pPr lvl="1">
              <a:spcAft>
                <a:spcPts val="600"/>
              </a:spcAft>
              <a:buClr>
                <a:schemeClr val="accent3">
                  <a:lumMod val="75000"/>
                </a:schemeClr>
              </a:buClr>
            </a:pPr>
            <a:r>
              <a:rPr lang="en-US" sz="2400" b="1" i="1" dirty="0" smtClean="0">
                <a:ln w="18415" cmpd="sng">
                  <a:noFill/>
                  <a:prstDash val="solid"/>
                </a:ln>
                <a:solidFill>
                  <a:srgbClr val="0000CC"/>
                </a:solidFill>
                <a:latin typeface="Arial" pitchFamily="34" charset="0"/>
                <a:cs typeface="Arial" pitchFamily="34" charset="0"/>
              </a:rPr>
              <a:t>“…Repent, and turn from all your transgressions, so that iniquity will not be your ruin. Cast away from you all the transgressions which you have committed, and get yourselves a new heart and a new spirit. For why should you die, O house of Israel?” {Ezekiel 18:30,31}</a:t>
            </a:r>
            <a:endParaRPr lang="en-US" sz="2400" i="1" dirty="0" smtClean="0">
              <a:ln w="18415" cmpd="sng">
                <a:noFill/>
                <a:prstDash val="solid"/>
              </a:ln>
              <a:solidFill>
                <a:srgbClr val="0000CC"/>
              </a:solidFill>
              <a:latin typeface="Arial" pitchFamily="34" charset="0"/>
              <a:cs typeface="Arial" pitchFamily="34" charset="0"/>
            </a:endParaRPr>
          </a:p>
        </p:txBody>
      </p:sp>
      <p:pic>
        <p:nvPicPr>
          <p:cNvPr id="10" name="Picture 3"/>
          <p:cNvPicPr>
            <a:picLocks noChangeAspect="1" noChangeArrowheads="1"/>
          </p:cNvPicPr>
          <p:nvPr/>
        </p:nvPicPr>
        <p:blipFill>
          <a:blip r:embed="rId3"/>
          <a:srcRect/>
          <a:stretch>
            <a:fillRect/>
          </a:stretch>
        </p:blipFill>
        <p:spPr bwMode="auto">
          <a:xfrm>
            <a:off x="6705600" y="2209800"/>
            <a:ext cx="2438400" cy="4648200"/>
          </a:xfrm>
          <a:prstGeom prst="rect">
            <a:avLst/>
          </a:prstGeom>
          <a:noFill/>
          <a:ln w="9525">
            <a:noFill/>
            <a:miter lim="800000"/>
            <a:headEnd/>
            <a:tailEnd/>
          </a:ln>
          <a:effectLst/>
        </p:spPr>
      </p:pic>
      <p:sp>
        <p:nvSpPr>
          <p:cNvPr id="8" name="TextBox 7"/>
          <p:cNvSpPr txBox="1"/>
          <p:nvPr/>
        </p:nvSpPr>
        <p:spPr>
          <a:xfrm>
            <a:off x="0" y="228600"/>
            <a:ext cx="91440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solidFill>
                  <a:schemeClr val="bg2">
                    <a:lumMod val="20000"/>
                    <a:lumOff val="80000"/>
                  </a:schemeClr>
                </a:solidFill>
                <a:effectLst>
                  <a:outerShdw blurRad="38100" dist="38100" dir="2700000" algn="tl">
                    <a:srgbClr val="000000">
                      <a:alpha val="43137"/>
                    </a:srgbClr>
                  </a:outerShdw>
                </a:effectLst>
                <a:latin typeface="Arial" pitchFamily="34" charset="0"/>
                <a:cs typeface="Arial" pitchFamily="34" charset="0"/>
              </a:rPr>
              <a:t>Breaking Free From Satan’s Stronghold</a:t>
            </a:r>
            <a:endParaRPr lang="en-US" sz="3200" b="1" dirty="0">
              <a:ln w="11430"/>
              <a:solidFill>
                <a:schemeClr val="bg2">
                  <a:lumMod val="20000"/>
                  <a:lumOff val="80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11" name="Rectangle 10"/>
          <p:cNvSpPr/>
          <p:nvPr/>
        </p:nvSpPr>
        <p:spPr>
          <a:xfrm>
            <a:off x="0" y="990600"/>
            <a:ext cx="9144000" cy="1384995"/>
          </a:xfrm>
          <a:prstGeom prst="rect">
            <a:avLst/>
          </a:prstGeom>
          <a:solidFill>
            <a:srgbClr val="33CCCC">
              <a:alpha val="74902"/>
            </a:srgbClr>
          </a:solidFill>
        </p:spPr>
        <p:style>
          <a:lnRef idx="1">
            <a:schemeClr val="accent4"/>
          </a:lnRef>
          <a:fillRef idx="3">
            <a:schemeClr val="accent4"/>
          </a:fillRef>
          <a:effectRef idx="2">
            <a:schemeClr val="accent4"/>
          </a:effectRef>
          <a:fontRef idx="minor">
            <a:schemeClr val="lt1"/>
          </a:fontRef>
        </p:style>
        <p:txBody>
          <a:bodyPr wrap="square">
            <a:spAutoFit/>
          </a:bodyPr>
          <a:lstStyle/>
          <a:p>
            <a:pPr algn="ctr"/>
            <a:r>
              <a:rPr lang="en-US" sz="3600" b="1" u="sng" dirty="0" smtClean="0">
                <a:ln w="18415" cmpd="sng">
                  <a:noFill/>
                  <a:prstDash val="solid"/>
                </a:ln>
                <a:solidFill>
                  <a:sysClr val="windowText" lastClr="000000"/>
                </a:solidFill>
                <a:latin typeface="Arial" pitchFamily="34" charset="0"/>
                <a:cs typeface="Arial" pitchFamily="34" charset="0"/>
              </a:rPr>
              <a:t>Displacement</a:t>
            </a:r>
            <a:r>
              <a:rPr lang="en-US"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Arial" pitchFamily="34" charset="0"/>
                <a:cs typeface="Arial" pitchFamily="34" charset="0"/>
              </a:rPr>
              <a:t> </a:t>
            </a:r>
          </a:p>
          <a:p>
            <a:pPr algn="ctr"/>
            <a:r>
              <a:rPr lang="en-US" sz="2400" b="1" i="1" baseline="30000" dirty="0" smtClean="0">
                <a:solidFill>
                  <a:srgbClr val="000000"/>
                </a:solidFill>
                <a:latin typeface="Arial" pitchFamily="34" charset="0"/>
                <a:cs typeface="Arial" pitchFamily="34" charset="0"/>
              </a:rPr>
              <a:t>22</a:t>
            </a:r>
            <a:r>
              <a:rPr lang="en-US" sz="2400" b="1" i="1" dirty="0" smtClean="0">
                <a:solidFill>
                  <a:srgbClr val="000000"/>
                </a:solidFill>
                <a:latin typeface="Arial" pitchFamily="34" charset="0"/>
                <a:cs typeface="Arial" pitchFamily="34" charset="0"/>
              </a:rPr>
              <a:t> that you put off, concerning your former conduct, the old man which grows corrupt according to the deceitful lusts, </a:t>
            </a:r>
            <a:endParaRPr lang="en-US" sz="2400" b="1" i="1" dirty="0">
              <a:solidFill>
                <a:srgbClr val="000000"/>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9">
                                            <p:txEl>
                                              <p:pRg st="0" end="0"/>
                                            </p:txEl>
                                          </p:spTgt>
                                        </p:tgtEl>
                                        <p:attrNameLst>
                                          <p:attrName>ppt_x</p:attrName>
                                        </p:attrNameLst>
                                      </p:cBhvr>
                                      <p:tavLst>
                                        <p:tav tm="0">
                                          <p:val>
                                            <p:fltVal val="0.5"/>
                                          </p:val>
                                        </p:tav>
                                        <p:tav tm="100000">
                                          <p:val>
                                            <p:strVal val="#ppt_x"/>
                                          </p:val>
                                        </p:tav>
                                      </p:tavLst>
                                    </p:anim>
                                    <p:anim calcmode="lin" valueType="num">
                                      <p:cBhvr>
                                        <p:cTn id="10" dur="1000" fill="hold"/>
                                        <p:tgtEl>
                                          <p:spTgt spid="9">
                                            <p:txEl>
                                              <p:pRg st="0" end="0"/>
                                            </p:txEl>
                                          </p:spTgt>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p:cTn id="13" dur="1000" fill="hold"/>
                                        <p:tgtEl>
                                          <p:spTgt spid="9">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9">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9">
                                            <p:txEl>
                                              <p:pRg st="1" end="1"/>
                                            </p:txEl>
                                          </p:spTgt>
                                        </p:tgtEl>
                                        <p:attrNameLst>
                                          <p:attrName>ppt_x</p:attrName>
                                        </p:attrNameLst>
                                      </p:cBhvr>
                                      <p:tavLst>
                                        <p:tav tm="0">
                                          <p:val>
                                            <p:fltVal val="0.5"/>
                                          </p:val>
                                        </p:tav>
                                        <p:tav tm="100000">
                                          <p:val>
                                            <p:strVal val="#ppt_x"/>
                                          </p:val>
                                        </p:tav>
                                      </p:tavLst>
                                    </p:anim>
                                    <p:anim calcmode="lin" valueType="num">
                                      <p:cBhvr>
                                        <p:cTn id="16" dur="1000" fill="hold"/>
                                        <p:tgtEl>
                                          <p:spTgt spid="9">
                                            <p:txEl>
                                              <p:pRg st="1" end="1"/>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228600" y="2590800"/>
            <a:ext cx="6172200" cy="4114800"/>
          </a:xfrm>
          <a:prstGeom prst="round2DiagRect">
            <a:avLst/>
          </a:prstGeom>
          <a:solidFill>
            <a:srgbClr val="EEECE1">
              <a:alpha val="74902"/>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latin typeface="Arial" pitchFamily="34" charset="0"/>
              <a:cs typeface="Arial" pitchFamily="34" charset="0"/>
            </a:endParaRPr>
          </a:p>
        </p:txBody>
      </p:sp>
      <p:sp>
        <p:nvSpPr>
          <p:cNvPr id="9" name="TextBox 8"/>
          <p:cNvSpPr txBox="1"/>
          <p:nvPr/>
        </p:nvSpPr>
        <p:spPr>
          <a:xfrm>
            <a:off x="228600" y="2667000"/>
            <a:ext cx="5943600" cy="3570208"/>
          </a:xfrm>
          <a:prstGeom prst="rect">
            <a:avLst/>
          </a:prstGeom>
          <a:noFill/>
        </p:spPr>
        <p:txBody>
          <a:bodyPr wrap="square" rtlCol="0">
            <a:spAutoFit/>
          </a:bodyPr>
          <a:lstStyle/>
          <a:p>
            <a:pPr marL="457200" indent="-457200">
              <a:spcAft>
                <a:spcPts val="1200"/>
              </a:spcAft>
              <a:buClr>
                <a:schemeClr val="accent3">
                  <a:lumMod val="75000"/>
                </a:schemeClr>
              </a:buClr>
              <a:buFont typeface="Wingdings 2" pitchFamily="18" charset="2"/>
              <a:buChar char="è"/>
            </a:pPr>
            <a:r>
              <a:rPr lang="en-US" sz="2400" b="1" dirty="0" smtClean="0">
                <a:ln w="18415" cmpd="sng">
                  <a:noFill/>
                  <a:prstDash val="solid"/>
                </a:ln>
                <a:solidFill>
                  <a:sysClr val="windowText" lastClr="000000"/>
                </a:solidFill>
                <a:latin typeface="Arial" pitchFamily="34" charset="0"/>
                <a:cs typeface="Arial" pitchFamily="34" charset="0"/>
              </a:rPr>
              <a:t>We are to lay aside every weight and the sin that ensnares us– </a:t>
            </a:r>
          </a:p>
          <a:p>
            <a:pPr lvl="1">
              <a:spcAft>
                <a:spcPts val="600"/>
              </a:spcAft>
              <a:buClr>
                <a:schemeClr val="accent3">
                  <a:lumMod val="75000"/>
                </a:schemeClr>
              </a:buClr>
            </a:pPr>
            <a:r>
              <a:rPr lang="en-US" sz="2400" b="1" i="1" dirty="0" smtClean="0">
                <a:ln w="18415" cmpd="sng">
                  <a:noFill/>
                  <a:prstDash val="solid"/>
                </a:ln>
                <a:solidFill>
                  <a:srgbClr val="0000CC"/>
                </a:solidFill>
                <a:latin typeface="Arial" pitchFamily="34" charset="0"/>
                <a:cs typeface="Arial" pitchFamily="34" charset="0"/>
              </a:rPr>
              <a:t>“Therefore we also, since we are surrounded by so great a cloud of witnesses, let us lay aside every weight, and the sin which so easily ensnares us, and let us run with endurance the race that is set before us.” {Hebrews 12:1}</a:t>
            </a:r>
            <a:endParaRPr lang="en-US" sz="2400" i="1" dirty="0" smtClean="0">
              <a:ln w="18415" cmpd="sng">
                <a:noFill/>
                <a:prstDash val="solid"/>
              </a:ln>
              <a:solidFill>
                <a:srgbClr val="0000CC"/>
              </a:solidFill>
              <a:latin typeface="Arial" pitchFamily="34" charset="0"/>
              <a:cs typeface="Arial" pitchFamily="34" charset="0"/>
            </a:endParaRPr>
          </a:p>
        </p:txBody>
      </p:sp>
      <p:pic>
        <p:nvPicPr>
          <p:cNvPr id="10" name="Picture 3"/>
          <p:cNvPicPr>
            <a:picLocks noChangeAspect="1" noChangeArrowheads="1"/>
          </p:cNvPicPr>
          <p:nvPr/>
        </p:nvPicPr>
        <p:blipFill>
          <a:blip r:embed="rId3"/>
          <a:srcRect/>
          <a:stretch>
            <a:fillRect/>
          </a:stretch>
        </p:blipFill>
        <p:spPr bwMode="auto">
          <a:xfrm>
            <a:off x="6705600" y="2209800"/>
            <a:ext cx="2438400" cy="4648200"/>
          </a:xfrm>
          <a:prstGeom prst="rect">
            <a:avLst/>
          </a:prstGeom>
          <a:noFill/>
          <a:ln w="9525">
            <a:noFill/>
            <a:miter lim="800000"/>
            <a:headEnd/>
            <a:tailEnd/>
          </a:ln>
          <a:effectLst/>
        </p:spPr>
      </p:pic>
      <p:sp>
        <p:nvSpPr>
          <p:cNvPr id="8" name="TextBox 7"/>
          <p:cNvSpPr txBox="1"/>
          <p:nvPr/>
        </p:nvSpPr>
        <p:spPr>
          <a:xfrm>
            <a:off x="0" y="228600"/>
            <a:ext cx="91440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solidFill>
                  <a:schemeClr val="bg2">
                    <a:lumMod val="20000"/>
                    <a:lumOff val="80000"/>
                  </a:schemeClr>
                </a:solidFill>
                <a:effectLst>
                  <a:outerShdw blurRad="38100" dist="38100" dir="2700000" algn="tl">
                    <a:srgbClr val="000000">
                      <a:alpha val="43137"/>
                    </a:srgbClr>
                  </a:outerShdw>
                </a:effectLst>
                <a:latin typeface="Arial" pitchFamily="34" charset="0"/>
                <a:cs typeface="Arial" pitchFamily="34" charset="0"/>
              </a:rPr>
              <a:t>Breaking Free From Satan’s Stronghold</a:t>
            </a:r>
            <a:endParaRPr lang="en-US" sz="3200" b="1" dirty="0">
              <a:ln w="11430"/>
              <a:solidFill>
                <a:schemeClr val="bg2">
                  <a:lumMod val="20000"/>
                  <a:lumOff val="80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11" name="Rectangle 10"/>
          <p:cNvSpPr/>
          <p:nvPr/>
        </p:nvSpPr>
        <p:spPr>
          <a:xfrm>
            <a:off x="0" y="990600"/>
            <a:ext cx="9144000" cy="1384995"/>
          </a:xfrm>
          <a:prstGeom prst="rect">
            <a:avLst/>
          </a:prstGeom>
          <a:solidFill>
            <a:srgbClr val="33CCCC">
              <a:alpha val="74902"/>
            </a:srgbClr>
          </a:solidFill>
        </p:spPr>
        <p:style>
          <a:lnRef idx="1">
            <a:schemeClr val="accent4"/>
          </a:lnRef>
          <a:fillRef idx="3">
            <a:schemeClr val="accent4"/>
          </a:fillRef>
          <a:effectRef idx="2">
            <a:schemeClr val="accent4"/>
          </a:effectRef>
          <a:fontRef idx="minor">
            <a:schemeClr val="lt1"/>
          </a:fontRef>
        </p:style>
        <p:txBody>
          <a:bodyPr wrap="square">
            <a:spAutoFit/>
          </a:bodyPr>
          <a:lstStyle/>
          <a:p>
            <a:pPr algn="ctr"/>
            <a:r>
              <a:rPr lang="en-US" sz="3600" b="1" u="sng" dirty="0" smtClean="0">
                <a:ln w="18415" cmpd="sng">
                  <a:noFill/>
                  <a:prstDash val="solid"/>
                </a:ln>
                <a:solidFill>
                  <a:sysClr val="windowText" lastClr="000000"/>
                </a:solidFill>
                <a:latin typeface="Arial" pitchFamily="34" charset="0"/>
                <a:cs typeface="Arial" pitchFamily="34" charset="0"/>
              </a:rPr>
              <a:t>Displacement</a:t>
            </a:r>
            <a:r>
              <a:rPr lang="en-US"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Arial" pitchFamily="34" charset="0"/>
                <a:cs typeface="Arial" pitchFamily="34" charset="0"/>
              </a:rPr>
              <a:t> </a:t>
            </a:r>
          </a:p>
          <a:p>
            <a:pPr algn="ctr"/>
            <a:r>
              <a:rPr lang="en-US" sz="2400" b="1" i="1" baseline="30000" dirty="0" smtClean="0">
                <a:solidFill>
                  <a:srgbClr val="000000"/>
                </a:solidFill>
                <a:latin typeface="Arial" pitchFamily="34" charset="0"/>
                <a:cs typeface="Arial" pitchFamily="34" charset="0"/>
              </a:rPr>
              <a:t>22</a:t>
            </a:r>
            <a:r>
              <a:rPr lang="en-US" sz="2400" b="1" i="1" dirty="0" smtClean="0">
                <a:solidFill>
                  <a:srgbClr val="000000"/>
                </a:solidFill>
                <a:latin typeface="Arial" pitchFamily="34" charset="0"/>
                <a:cs typeface="Arial" pitchFamily="34" charset="0"/>
              </a:rPr>
              <a:t> that you put off, concerning your former conduct, the old man which grows corrupt according to the deceitful lusts, </a:t>
            </a:r>
            <a:endParaRPr lang="en-US" sz="2400" b="1" i="1" dirty="0">
              <a:solidFill>
                <a:srgbClr val="000000"/>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9">
                                            <p:txEl>
                                              <p:pRg st="0" end="0"/>
                                            </p:txEl>
                                          </p:spTgt>
                                        </p:tgtEl>
                                        <p:attrNameLst>
                                          <p:attrName>ppt_x</p:attrName>
                                        </p:attrNameLst>
                                      </p:cBhvr>
                                      <p:tavLst>
                                        <p:tav tm="0">
                                          <p:val>
                                            <p:fltVal val="0.5"/>
                                          </p:val>
                                        </p:tav>
                                        <p:tav tm="100000">
                                          <p:val>
                                            <p:strVal val="#ppt_x"/>
                                          </p:val>
                                        </p:tav>
                                      </p:tavLst>
                                    </p:anim>
                                    <p:anim calcmode="lin" valueType="num">
                                      <p:cBhvr>
                                        <p:cTn id="10" dur="1000" fill="hold"/>
                                        <p:tgtEl>
                                          <p:spTgt spid="9">
                                            <p:txEl>
                                              <p:pRg st="0" end="0"/>
                                            </p:txEl>
                                          </p:spTgt>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p:cTn id="13" dur="1000" fill="hold"/>
                                        <p:tgtEl>
                                          <p:spTgt spid="9">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9">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9">
                                            <p:txEl>
                                              <p:pRg st="1" end="1"/>
                                            </p:txEl>
                                          </p:spTgt>
                                        </p:tgtEl>
                                        <p:attrNameLst>
                                          <p:attrName>ppt_x</p:attrName>
                                        </p:attrNameLst>
                                      </p:cBhvr>
                                      <p:tavLst>
                                        <p:tav tm="0">
                                          <p:val>
                                            <p:fltVal val="0.5"/>
                                          </p:val>
                                        </p:tav>
                                        <p:tav tm="100000">
                                          <p:val>
                                            <p:strVal val="#ppt_x"/>
                                          </p:val>
                                        </p:tav>
                                      </p:tavLst>
                                    </p:anim>
                                    <p:anim calcmode="lin" valueType="num">
                                      <p:cBhvr>
                                        <p:cTn id="16" dur="1000" fill="hold"/>
                                        <p:tgtEl>
                                          <p:spTgt spid="9">
                                            <p:txEl>
                                              <p:pRg st="1" end="1"/>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228600" y="2590800"/>
            <a:ext cx="6172200" cy="4114800"/>
          </a:xfrm>
          <a:prstGeom prst="round2DiagRect">
            <a:avLst/>
          </a:prstGeom>
          <a:solidFill>
            <a:srgbClr val="EEECE1">
              <a:alpha val="74902"/>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9" name="TextBox 8"/>
          <p:cNvSpPr txBox="1"/>
          <p:nvPr/>
        </p:nvSpPr>
        <p:spPr>
          <a:xfrm>
            <a:off x="228600" y="2667000"/>
            <a:ext cx="5943600" cy="3570208"/>
          </a:xfrm>
          <a:prstGeom prst="rect">
            <a:avLst/>
          </a:prstGeom>
          <a:noFill/>
        </p:spPr>
        <p:txBody>
          <a:bodyPr wrap="square" rtlCol="0">
            <a:spAutoFit/>
          </a:bodyPr>
          <a:lstStyle/>
          <a:p>
            <a:pPr marL="457200" indent="-457200">
              <a:spcAft>
                <a:spcPts val="1200"/>
              </a:spcAft>
              <a:buClr>
                <a:schemeClr val="accent3">
                  <a:lumMod val="75000"/>
                </a:schemeClr>
              </a:buClr>
              <a:buFont typeface="Wingdings 2" pitchFamily="18" charset="2"/>
              <a:buChar char="è"/>
            </a:pPr>
            <a:r>
              <a:rPr lang="en-US" sz="2400" b="1" dirty="0" smtClean="0">
                <a:ln w="18415" cmpd="sng">
                  <a:noFill/>
                  <a:prstDash val="solid"/>
                </a:ln>
                <a:solidFill>
                  <a:sysClr val="windowText" lastClr="000000"/>
                </a:solidFill>
                <a:latin typeface="Arial" pitchFamily="34" charset="0"/>
                <a:cs typeface="Arial" pitchFamily="34" charset="0"/>
              </a:rPr>
              <a:t>If we want to live, we must put to death the deeds of the body– </a:t>
            </a:r>
          </a:p>
          <a:p>
            <a:pPr lvl="1">
              <a:buClr>
                <a:schemeClr val="accent3">
                  <a:lumMod val="75000"/>
                </a:schemeClr>
              </a:buClr>
            </a:pPr>
            <a:r>
              <a:rPr lang="en-US" sz="2400" b="1" i="1" dirty="0" smtClean="0">
                <a:ln w="18415" cmpd="sng">
                  <a:noFill/>
                  <a:prstDash val="solid"/>
                </a:ln>
                <a:solidFill>
                  <a:srgbClr val="0000CC"/>
                </a:solidFill>
                <a:latin typeface="Arial" pitchFamily="34" charset="0"/>
                <a:cs typeface="Arial" pitchFamily="34" charset="0"/>
              </a:rPr>
              <a:t>“Therefore, brethren, we are debtors--not to the flesh, to live according to the flesh. For if you live according to the flesh you will die; but if by the Spirit you put to death the deeds of the body, you will live.” {Romans 8:12,13}</a:t>
            </a:r>
            <a:endParaRPr lang="en-US" sz="2400" i="1" dirty="0" smtClean="0">
              <a:ln w="18415" cmpd="sng">
                <a:noFill/>
                <a:prstDash val="solid"/>
              </a:ln>
              <a:solidFill>
                <a:srgbClr val="0000CC"/>
              </a:solidFill>
              <a:latin typeface="Arial" pitchFamily="34" charset="0"/>
              <a:cs typeface="Arial" pitchFamily="34" charset="0"/>
            </a:endParaRPr>
          </a:p>
        </p:txBody>
      </p:sp>
      <p:pic>
        <p:nvPicPr>
          <p:cNvPr id="10" name="Picture 3"/>
          <p:cNvPicPr>
            <a:picLocks noChangeAspect="1" noChangeArrowheads="1"/>
          </p:cNvPicPr>
          <p:nvPr/>
        </p:nvPicPr>
        <p:blipFill>
          <a:blip r:embed="rId3"/>
          <a:srcRect/>
          <a:stretch>
            <a:fillRect/>
          </a:stretch>
        </p:blipFill>
        <p:spPr bwMode="auto">
          <a:xfrm>
            <a:off x="6705600" y="2209800"/>
            <a:ext cx="2438400" cy="4648200"/>
          </a:xfrm>
          <a:prstGeom prst="rect">
            <a:avLst/>
          </a:prstGeom>
          <a:noFill/>
          <a:ln w="9525">
            <a:noFill/>
            <a:miter lim="800000"/>
            <a:headEnd/>
            <a:tailEnd/>
          </a:ln>
          <a:effectLst/>
        </p:spPr>
      </p:pic>
      <p:sp>
        <p:nvSpPr>
          <p:cNvPr id="8" name="TextBox 7"/>
          <p:cNvSpPr txBox="1"/>
          <p:nvPr/>
        </p:nvSpPr>
        <p:spPr>
          <a:xfrm>
            <a:off x="0" y="228600"/>
            <a:ext cx="91440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solidFill>
                  <a:schemeClr val="bg2">
                    <a:lumMod val="20000"/>
                    <a:lumOff val="80000"/>
                  </a:schemeClr>
                </a:solidFill>
                <a:effectLst>
                  <a:outerShdw blurRad="38100" dist="38100" dir="2700000" algn="tl">
                    <a:srgbClr val="000000">
                      <a:alpha val="43137"/>
                    </a:srgbClr>
                  </a:outerShdw>
                </a:effectLst>
                <a:latin typeface="Arial" pitchFamily="34" charset="0"/>
                <a:cs typeface="Arial" pitchFamily="34" charset="0"/>
              </a:rPr>
              <a:t>Breaking Free From Satan’s Stronghold</a:t>
            </a:r>
            <a:endParaRPr lang="en-US" sz="3200" b="1" dirty="0">
              <a:ln w="11430"/>
              <a:solidFill>
                <a:schemeClr val="bg2">
                  <a:lumMod val="20000"/>
                  <a:lumOff val="80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11" name="Rectangle 10"/>
          <p:cNvSpPr/>
          <p:nvPr/>
        </p:nvSpPr>
        <p:spPr>
          <a:xfrm>
            <a:off x="0" y="990600"/>
            <a:ext cx="9144000" cy="1384995"/>
          </a:xfrm>
          <a:prstGeom prst="rect">
            <a:avLst/>
          </a:prstGeom>
          <a:solidFill>
            <a:srgbClr val="33CCCC">
              <a:alpha val="74902"/>
            </a:srgbClr>
          </a:solidFill>
        </p:spPr>
        <p:style>
          <a:lnRef idx="1">
            <a:schemeClr val="accent4"/>
          </a:lnRef>
          <a:fillRef idx="3">
            <a:schemeClr val="accent4"/>
          </a:fillRef>
          <a:effectRef idx="2">
            <a:schemeClr val="accent4"/>
          </a:effectRef>
          <a:fontRef idx="minor">
            <a:schemeClr val="lt1"/>
          </a:fontRef>
        </p:style>
        <p:txBody>
          <a:bodyPr wrap="square">
            <a:spAutoFit/>
          </a:bodyPr>
          <a:lstStyle/>
          <a:p>
            <a:pPr algn="ctr"/>
            <a:r>
              <a:rPr lang="en-US" sz="3600" b="1" u="sng" dirty="0" smtClean="0">
                <a:ln w="18415" cmpd="sng">
                  <a:noFill/>
                  <a:prstDash val="solid"/>
                </a:ln>
                <a:solidFill>
                  <a:sysClr val="windowText" lastClr="000000"/>
                </a:solidFill>
                <a:latin typeface="Arial" pitchFamily="34" charset="0"/>
                <a:cs typeface="Arial" pitchFamily="34" charset="0"/>
              </a:rPr>
              <a:t>Displacement</a:t>
            </a:r>
            <a:r>
              <a:rPr lang="en-US"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Arial" pitchFamily="34" charset="0"/>
                <a:cs typeface="Arial" pitchFamily="34" charset="0"/>
              </a:rPr>
              <a:t> </a:t>
            </a:r>
          </a:p>
          <a:p>
            <a:pPr algn="ctr"/>
            <a:r>
              <a:rPr lang="en-US" sz="2400" b="1" i="1" baseline="30000" dirty="0" smtClean="0">
                <a:solidFill>
                  <a:srgbClr val="000000"/>
                </a:solidFill>
                <a:latin typeface="Arial" pitchFamily="34" charset="0"/>
                <a:cs typeface="Arial" pitchFamily="34" charset="0"/>
              </a:rPr>
              <a:t>22</a:t>
            </a:r>
            <a:r>
              <a:rPr lang="en-US" sz="2400" b="1" i="1" dirty="0" smtClean="0">
                <a:solidFill>
                  <a:srgbClr val="000000"/>
                </a:solidFill>
                <a:latin typeface="Arial" pitchFamily="34" charset="0"/>
                <a:cs typeface="Arial" pitchFamily="34" charset="0"/>
              </a:rPr>
              <a:t> that you put off, concerning your former conduct, the old man which grows corrupt according to the deceitful lusts, </a:t>
            </a:r>
            <a:endParaRPr lang="en-US" sz="2400" b="1" i="1" dirty="0">
              <a:solidFill>
                <a:srgbClr val="000000"/>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9">
                                            <p:txEl>
                                              <p:pRg st="0" end="0"/>
                                            </p:txEl>
                                          </p:spTgt>
                                        </p:tgtEl>
                                        <p:attrNameLst>
                                          <p:attrName>ppt_x</p:attrName>
                                        </p:attrNameLst>
                                      </p:cBhvr>
                                      <p:tavLst>
                                        <p:tav tm="0">
                                          <p:val>
                                            <p:fltVal val="0.5"/>
                                          </p:val>
                                        </p:tav>
                                        <p:tav tm="100000">
                                          <p:val>
                                            <p:strVal val="#ppt_x"/>
                                          </p:val>
                                        </p:tav>
                                      </p:tavLst>
                                    </p:anim>
                                    <p:anim calcmode="lin" valueType="num">
                                      <p:cBhvr>
                                        <p:cTn id="10" dur="1000" fill="hold"/>
                                        <p:tgtEl>
                                          <p:spTgt spid="9">
                                            <p:txEl>
                                              <p:pRg st="0" end="0"/>
                                            </p:txEl>
                                          </p:spTgt>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p:cTn id="13" dur="1000" fill="hold"/>
                                        <p:tgtEl>
                                          <p:spTgt spid="9">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9">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9">
                                            <p:txEl>
                                              <p:pRg st="1" end="1"/>
                                            </p:txEl>
                                          </p:spTgt>
                                        </p:tgtEl>
                                        <p:attrNameLst>
                                          <p:attrName>ppt_x</p:attrName>
                                        </p:attrNameLst>
                                      </p:cBhvr>
                                      <p:tavLst>
                                        <p:tav tm="0">
                                          <p:val>
                                            <p:fltVal val="0.5"/>
                                          </p:val>
                                        </p:tav>
                                        <p:tav tm="100000">
                                          <p:val>
                                            <p:strVal val="#ppt_x"/>
                                          </p:val>
                                        </p:tav>
                                      </p:tavLst>
                                    </p:anim>
                                    <p:anim calcmode="lin" valueType="num">
                                      <p:cBhvr>
                                        <p:cTn id="16" dur="1000" fill="hold"/>
                                        <p:tgtEl>
                                          <p:spTgt spid="9">
                                            <p:txEl>
                                              <p:pRg st="1" end="1"/>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228600" y="2438400"/>
            <a:ext cx="6934200" cy="4267200"/>
          </a:xfrm>
          <a:prstGeom prst="round2DiagRect">
            <a:avLst/>
          </a:prstGeom>
          <a:solidFill>
            <a:srgbClr val="EEECE1">
              <a:alpha val="74902"/>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9" name="TextBox 8"/>
          <p:cNvSpPr txBox="1"/>
          <p:nvPr/>
        </p:nvSpPr>
        <p:spPr>
          <a:xfrm>
            <a:off x="228600" y="2514600"/>
            <a:ext cx="6781800" cy="4231928"/>
          </a:xfrm>
          <a:prstGeom prst="rect">
            <a:avLst/>
          </a:prstGeom>
          <a:noFill/>
        </p:spPr>
        <p:txBody>
          <a:bodyPr wrap="square" rtlCol="0">
            <a:spAutoFit/>
          </a:bodyPr>
          <a:lstStyle/>
          <a:p>
            <a:pPr marL="457200" indent="-457200">
              <a:spcAft>
                <a:spcPts val="600"/>
              </a:spcAft>
              <a:buClr>
                <a:schemeClr val="accent3">
                  <a:lumMod val="75000"/>
                </a:schemeClr>
              </a:buClr>
              <a:buFont typeface="Wingdings 2" pitchFamily="18" charset="2"/>
              <a:buChar char="è"/>
            </a:pPr>
            <a:r>
              <a:rPr lang="en-US" sz="2400" b="1" dirty="0" smtClean="0">
                <a:ln w="18415" cmpd="sng">
                  <a:noFill/>
                  <a:prstDash val="solid"/>
                </a:ln>
                <a:solidFill>
                  <a:sysClr val="windowText" lastClr="000000"/>
                </a:solidFill>
                <a:latin typeface="Arial" pitchFamily="34" charset="0"/>
                <a:cs typeface="Arial" pitchFamily="34" charset="0"/>
              </a:rPr>
              <a:t>Jesus calls for radical surgery– </a:t>
            </a:r>
          </a:p>
          <a:p>
            <a:pPr lvl="1">
              <a:spcAft>
                <a:spcPts val="600"/>
              </a:spcAft>
              <a:buClr>
                <a:schemeClr val="accent3">
                  <a:lumMod val="75000"/>
                </a:schemeClr>
              </a:buClr>
            </a:pPr>
            <a:r>
              <a:rPr lang="en-US" sz="2400" b="1" i="1" dirty="0" smtClean="0">
                <a:ln w="18415" cmpd="sng">
                  <a:noFill/>
                  <a:prstDash val="solid"/>
                </a:ln>
                <a:solidFill>
                  <a:srgbClr val="0000CC"/>
                </a:solidFill>
                <a:latin typeface="Arial" pitchFamily="34" charset="0"/>
                <a:cs typeface="Arial" pitchFamily="34" charset="0"/>
              </a:rPr>
              <a:t>“If your hand or foot causes you to sin, cut it off and cast it from you. It is better for you to enter into life lame or maimed, rather than having two hands or two feet, to be cast into the everlasting fire. And if your eye causes you to sin, pluck it out and cast it from you. It is better for you to enter into life with one eye, rather than having two eyes, to be cast into hell fire.” {Matthew 18:8,9}</a:t>
            </a:r>
            <a:endParaRPr lang="en-US" sz="2400" i="1" dirty="0" smtClean="0">
              <a:ln w="18415" cmpd="sng">
                <a:noFill/>
                <a:prstDash val="solid"/>
              </a:ln>
              <a:solidFill>
                <a:srgbClr val="0000CC"/>
              </a:solidFill>
              <a:latin typeface="Arial" pitchFamily="34" charset="0"/>
              <a:cs typeface="Arial" pitchFamily="34" charset="0"/>
            </a:endParaRPr>
          </a:p>
        </p:txBody>
      </p:sp>
      <p:pic>
        <p:nvPicPr>
          <p:cNvPr id="10" name="Picture 3"/>
          <p:cNvPicPr>
            <a:picLocks noChangeAspect="1" noChangeArrowheads="1"/>
          </p:cNvPicPr>
          <p:nvPr/>
        </p:nvPicPr>
        <p:blipFill>
          <a:blip r:embed="rId3"/>
          <a:srcRect/>
          <a:stretch>
            <a:fillRect/>
          </a:stretch>
        </p:blipFill>
        <p:spPr bwMode="auto">
          <a:xfrm>
            <a:off x="7239000" y="2209800"/>
            <a:ext cx="1905000" cy="4648200"/>
          </a:xfrm>
          <a:prstGeom prst="rect">
            <a:avLst/>
          </a:prstGeom>
          <a:noFill/>
          <a:ln w="9525">
            <a:noFill/>
            <a:miter lim="800000"/>
            <a:headEnd/>
            <a:tailEnd/>
          </a:ln>
          <a:effectLst/>
        </p:spPr>
      </p:pic>
      <p:sp>
        <p:nvSpPr>
          <p:cNvPr id="8" name="TextBox 7"/>
          <p:cNvSpPr txBox="1"/>
          <p:nvPr/>
        </p:nvSpPr>
        <p:spPr>
          <a:xfrm>
            <a:off x="0" y="228600"/>
            <a:ext cx="91440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solidFill>
                  <a:schemeClr val="bg2">
                    <a:lumMod val="20000"/>
                    <a:lumOff val="80000"/>
                  </a:schemeClr>
                </a:solidFill>
                <a:effectLst>
                  <a:outerShdw blurRad="38100" dist="38100" dir="2700000" algn="tl">
                    <a:srgbClr val="000000">
                      <a:alpha val="43137"/>
                    </a:srgbClr>
                  </a:outerShdw>
                </a:effectLst>
                <a:latin typeface="Arial" pitchFamily="34" charset="0"/>
                <a:cs typeface="Arial" pitchFamily="34" charset="0"/>
              </a:rPr>
              <a:t>Breaking Free From Satan’s Stronghold</a:t>
            </a:r>
            <a:endParaRPr lang="en-US" sz="3200" b="1" dirty="0">
              <a:ln w="11430"/>
              <a:solidFill>
                <a:schemeClr val="bg2">
                  <a:lumMod val="20000"/>
                  <a:lumOff val="80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11" name="Rectangle 10"/>
          <p:cNvSpPr/>
          <p:nvPr/>
        </p:nvSpPr>
        <p:spPr>
          <a:xfrm>
            <a:off x="0" y="990600"/>
            <a:ext cx="9144000" cy="1384995"/>
          </a:xfrm>
          <a:prstGeom prst="rect">
            <a:avLst/>
          </a:prstGeom>
          <a:solidFill>
            <a:srgbClr val="33CCCC">
              <a:alpha val="74902"/>
            </a:srgbClr>
          </a:solidFill>
        </p:spPr>
        <p:style>
          <a:lnRef idx="1">
            <a:schemeClr val="accent4"/>
          </a:lnRef>
          <a:fillRef idx="3">
            <a:schemeClr val="accent4"/>
          </a:fillRef>
          <a:effectRef idx="2">
            <a:schemeClr val="accent4"/>
          </a:effectRef>
          <a:fontRef idx="minor">
            <a:schemeClr val="lt1"/>
          </a:fontRef>
        </p:style>
        <p:txBody>
          <a:bodyPr wrap="square">
            <a:spAutoFit/>
          </a:bodyPr>
          <a:lstStyle/>
          <a:p>
            <a:pPr algn="ctr"/>
            <a:r>
              <a:rPr lang="en-US" sz="3600" b="1" u="sng" dirty="0" smtClean="0">
                <a:ln w="18415" cmpd="sng">
                  <a:noFill/>
                  <a:prstDash val="solid"/>
                </a:ln>
                <a:solidFill>
                  <a:sysClr val="windowText" lastClr="000000"/>
                </a:solidFill>
                <a:latin typeface="Arial" pitchFamily="34" charset="0"/>
                <a:cs typeface="Arial" pitchFamily="34" charset="0"/>
              </a:rPr>
              <a:t>Displacement</a:t>
            </a:r>
            <a:r>
              <a:rPr lang="en-US"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Arial" pitchFamily="34" charset="0"/>
                <a:cs typeface="Arial" pitchFamily="34" charset="0"/>
              </a:rPr>
              <a:t> </a:t>
            </a:r>
          </a:p>
          <a:p>
            <a:pPr algn="ctr"/>
            <a:r>
              <a:rPr lang="en-US" sz="2400" b="1" i="1" baseline="30000" dirty="0" smtClean="0">
                <a:solidFill>
                  <a:srgbClr val="000000"/>
                </a:solidFill>
                <a:latin typeface="Arial" pitchFamily="34" charset="0"/>
                <a:cs typeface="Arial" pitchFamily="34" charset="0"/>
              </a:rPr>
              <a:t>22</a:t>
            </a:r>
            <a:r>
              <a:rPr lang="en-US" sz="2400" b="1" i="1" dirty="0" smtClean="0">
                <a:solidFill>
                  <a:srgbClr val="000000"/>
                </a:solidFill>
                <a:latin typeface="Arial" pitchFamily="34" charset="0"/>
                <a:cs typeface="Arial" pitchFamily="34" charset="0"/>
              </a:rPr>
              <a:t> that you put off, concerning your former conduct, the old man which grows corrupt according to the deceitful lusts, </a:t>
            </a:r>
            <a:endParaRPr lang="en-US" sz="2400" b="1" i="1" dirty="0">
              <a:solidFill>
                <a:srgbClr val="000000"/>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9">
                                            <p:txEl>
                                              <p:pRg st="0" end="0"/>
                                            </p:txEl>
                                          </p:spTgt>
                                        </p:tgtEl>
                                        <p:attrNameLst>
                                          <p:attrName>ppt_x</p:attrName>
                                        </p:attrNameLst>
                                      </p:cBhvr>
                                      <p:tavLst>
                                        <p:tav tm="0">
                                          <p:val>
                                            <p:fltVal val="0.5"/>
                                          </p:val>
                                        </p:tav>
                                        <p:tav tm="100000">
                                          <p:val>
                                            <p:strVal val="#ppt_x"/>
                                          </p:val>
                                        </p:tav>
                                      </p:tavLst>
                                    </p:anim>
                                    <p:anim calcmode="lin" valueType="num">
                                      <p:cBhvr>
                                        <p:cTn id="10" dur="1000" fill="hold"/>
                                        <p:tgtEl>
                                          <p:spTgt spid="9">
                                            <p:txEl>
                                              <p:pRg st="0" end="0"/>
                                            </p:txEl>
                                          </p:spTgt>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p:cTn id="13" dur="1000" fill="hold"/>
                                        <p:tgtEl>
                                          <p:spTgt spid="9">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9">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9">
                                            <p:txEl>
                                              <p:pRg st="1" end="1"/>
                                            </p:txEl>
                                          </p:spTgt>
                                        </p:tgtEl>
                                        <p:attrNameLst>
                                          <p:attrName>ppt_x</p:attrName>
                                        </p:attrNameLst>
                                      </p:cBhvr>
                                      <p:tavLst>
                                        <p:tav tm="0">
                                          <p:val>
                                            <p:fltVal val="0.5"/>
                                          </p:val>
                                        </p:tav>
                                        <p:tav tm="100000">
                                          <p:val>
                                            <p:strVal val="#ppt_x"/>
                                          </p:val>
                                        </p:tav>
                                      </p:tavLst>
                                    </p:anim>
                                    <p:anim calcmode="lin" valueType="num">
                                      <p:cBhvr>
                                        <p:cTn id="16" dur="1000" fill="hold"/>
                                        <p:tgtEl>
                                          <p:spTgt spid="9">
                                            <p:txEl>
                                              <p:pRg st="1" end="1"/>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p:cNvPicPr>
            <a:picLocks noChangeAspect="1" noChangeArrowheads="1"/>
          </p:cNvPicPr>
          <p:nvPr/>
        </p:nvPicPr>
        <p:blipFill>
          <a:blip r:embed="rId3"/>
          <a:srcRect/>
          <a:stretch>
            <a:fillRect/>
          </a:stretch>
        </p:blipFill>
        <p:spPr bwMode="auto">
          <a:xfrm>
            <a:off x="2133600" y="4572000"/>
            <a:ext cx="2212848" cy="2286000"/>
          </a:xfrm>
          <a:prstGeom prst="rect">
            <a:avLst/>
          </a:prstGeom>
          <a:noFill/>
          <a:ln w="9525">
            <a:noFill/>
            <a:miter lim="800000"/>
            <a:headEnd/>
            <a:tailEnd/>
          </a:ln>
          <a:effectLst/>
        </p:spPr>
      </p:pic>
      <p:pic>
        <p:nvPicPr>
          <p:cNvPr id="9" name="Picture 6"/>
          <p:cNvPicPr>
            <a:picLocks noChangeAspect="1" noChangeArrowheads="1"/>
          </p:cNvPicPr>
          <p:nvPr/>
        </p:nvPicPr>
        <p:blipFill>
          <a:blip r:embed="rId4"/>
          <a:srcRect/>
          <a:stretch>
            <a:fillRect/>
          </a:stretch>
        </p:blipFill>
        <p:spPr bwMode="auto">
          <a:xfrm flipH="1">
            <a:off x="0" y="2804160"/>
            <a:ext cx="3352800" cy="4053840"/>
          </a:xfrm>
          <a:prstGeom prst="rect">
            <a:avLst/>
          </a:prstGeom>
          <a:noFill/>
          <a:ln w="9525">
            <a:noFill/>
            <a:miter lim="800000"/>
            <a:headEnd/>
            <a:tailEnd/>
          </a:ln>
          <a:effectLst/>
        </p:spPr>
      </p:pic>
      <p:sp>
        <p:nvSpPr>
          <p:cNvPr id="6" name="Rectangle 5"/>
          <p:cNvSpPr/>
          <p:nvPr/>
        </p:nvSpPr>
        <p:spPr>
          <a:xfrm>
            <a:off x="0" y="990600"/>
            <a:ext cx="9144000" cy="1138773"/>
          </a:xfrm>
          <a:prstGeom prst="rect">
            <a:avLst/>
          </a:prstGeom>
          <a:solidFill>
            <a:srgbClr val="33CCCC">
              <a:alpha val="74902"/>
            </a:srgbClr>
          </a:solidFill>
        </p:spPr>
        <p:style>
          <a:lnRef idx="1">
            <a:schemeClr val="accent4"/>
          </a:lnRef>
          <a:fillRef idx="3">
            <a:schemeClr val="accent4"/>
          </a:fillRef>
          <a:effectRef idx="2">
            <a:schemeClr val="accent4"/>
          </a:effectRef>
          <a:fontRef idx="minor">
            <a:schemeClr val="lt1"/>
          </a:fontRef>
        </p:style>
        <p:txBody>
          <a:bodyPr wrap="square">
            <a:spAutoFit/>
          </a:bodyPr>
          <a:lstStyle/>
          <a:p>
            <a:pPr algn="ctr"/>
            <a:r>
              <a:rPr lang="en-US" sz="4000" b="1" u="sng" dirty="0" smtClean="0">
                <a:ln w="18415" cmpd="sng">
                  <a:noFill/>
                  <a:prstDash val="solid"/>
                </a:ln>
                <a:solidFill>
                  <a:srgbClr val="000000"/>
                </a:solidFill>
                <a:latin typeface="Arial" pitchFamily="34" charset="0"/>
                <a:cs typeface="Arial" pitchFamily="34" charset="0"/>
              </a:rPr>
              <a:t>Resistance</a:t>
            </a:r>
            <a:r>
              <a:rPr lang="en-US" sz="4000" b="1" u="sng" cap="small" dirty="0" smtClean="0">
                <a:ln w="18415" cmpd="sng">
                  <a:noFill/>
                  <a:prstDash val="solid"/>
                </a:ln>
                <a:solidFill>
                  <a:srgbClr val="000000"/>
                </a:solidFill>
                <a:latin typeface="Arial" pitchFamily="34" charset="0"/>
                <a:cs typeface="Arial" pitchFamily="34" charset="0"/>
              </a:rPr>
              <a:t> </a:t>
            </a:r>
          </a:p>
          <a:p>
            <a:pPr algn="ctr"/>
            <a:r>
              <a:rPr lang="en-US" sz="2800" i="1" baseline="30000" dirty="0" smtClean="0">
                <a:solidFill>
                  <a:srgbClr val="000000"/>
                </a:solidFill>
                <a:latin typeface="Arial" pitchFamily="34" charset="0"/>
                <a:cs typeface="Arial" pitchFamily="34" charset="0"/>
              </a:rPr>
              <a:t>23</a:t>
            </a:r>
            <a:r>
              <a:rPr lang="en-US" sz="2800" i="1" dirty="0" smtClean="0">
                <a:solidFill>
                  <a:srgbClr val="000000"/>
                </a:solidFill>
                <a:latin typeface="Arial" pitchFamily="34" charset="0"/>
                <a:cs typeface="Arial" pitchFamily="34" charset="0"/>
              </a:rPr>
              <a:t> and be renewed in the spirit of your mind, </a:t>
            </a:r>
            <a:endParaRPr lang="en-US" sz="2400" i="1" dirty="0">
              <a:solidFill>
                <a:srgbClr val="000000"/>
              </a:solidFill>
              <a:latin typeface="Arial" pitchFamily="34" charset="0"/>
              <a:cs typeface="Arial" pitchFamily="34" charset="0"/>
            </a:endParaRPr>
          </a:p>
        </p:txBody>
      </p:sp>
      <p:pic>
        <p:nvPicPr>
          <p:cNvPr id="11" name="Picture 10"/>
          <p:cNvPicPr>
            <a:picLocks noChangeAspect="1" noChangeArrowheads="1"/>
          </p:cNvPicPr>
          <p:nvPr/>
        </p:nvPicPr>
        <p:blipFill>
          <a:blip r:embed="rId5"/>
          <a:srcRect/>
          <a:stretch>
            <a:fillRect/>
          </a:stretch>
        </p:blipFill>
        <p:spPr bwMode="auto">
          <a:xfrm>
            <a:off x="1600200" y="2209800"/>
            <a:ext cx="7543800" cy="4800600"/>
          </a:xfrm>
          <a:prstGeom prst="rect">
            <a:avLst/>
          </a:prstGeom>
          <a:noFill/>
          <a:ln w="9525">
            <a:noFill/>
            <a:miter lim="800000"/>
            <a:headEnd/>
            <a:tailEnd/>
          </a:ln>
          <a:effectLst/>
        </p:spPr>
      </p:pic>
      <p:sp>
        <p:nvSpPr>
          <p:cNvPr id="10" name="Rectangle 9"/>
          <p:cNvSpPr/>
          <p:nvPr/>
        </p:nvSpPr>
        <p:spPr>
          <a:xfrm>
            <a:off x="2514600" y="2362200"/>
            <a:ext cx="5638800" cy="3416320"/>
          </a:xfrm>
          <a:prstGeom prst="rect">
            <a:avLst/>
          </a:prstGeom>
        </p:spPr>
        <p:txBody>
          <a:bodyPr wrap="square">
            <a:spAutoFit/>
          </a:bodyPr>
          <a:lstStyle/>
          <a:p>
            <a:pPr algn="ctr"/>
            <a:r>
              <a:rPr lang="en-US" sz="2400" b="1" dirty="0" smtClean="0">
                <a:solidFill>
                  <a:srgbClr val="0000CC"/>
                </a:solidFill>
                <a:latin typeface="Arial Narrow" pitchFamily="34" charset="0"/>
              </a:rPr>
              <a:t>Romans 12:1-2 </a:t>
            </a:r>
            <a:r>
              <a:rPr lang="en-US" sz="2400" dirty="0" smtClean="0">
                <a:solidFill>
                  <a:srgbClr val="000000"/>
                </a:solidFill>
                <a:latin typeface="Arial Narrow" pitchFamily="34" charset="0"/>
              </a:rPr>
              <a:t/>
            </a:r>
            <a:br>
              <a:rPr lang="en-US" sz="2400" dirty="0" smtClean="0">
                <a:solidFill>
                  <a:srgbClr val="000000"/>
                </a:solidFill>
                <a:latin typeface="Arial Narrow" pitchFamily="34" charset="0"/>
              </a:rPr>
            </a:br>
            <a:r>
              <a:rPr lang="en-US" sz="2400" b="1" i="1" baseline="30000" dirty="0" smtClean="0">
                <a:solidFill>
                  <a:srgbClr val="000000"/>
                </a:solidFill>
                <a:latin typeface="Arial Narrow" pitchFamily="34" charset="0"/>
              </a:rPr>
              <a:t>“ </a:t>
            </a:r>
            <a:r>
              <a:rPr lang="en-US" sz="2400" b="1" i="1" dirty="0" smtClean="0">
                <a:solidFill>
                  <a:srgbClr val="000000"/>
                </a:solidFill>
                <a:latin typeface="Arial Narrow" pitchFamily="34" charset="0"/>
              </a:rPr>
              <a:t>I beseech you therefore, brethren, by the mercies of God, that you present your bodies a living sacrifice, holy, acceptable to God, which is your reasonable service. And do not be conformed to this world, but be transformed by the renewing of your mind, that you may prove what is that good and acceptable and perfect will of God.” </a:t>
            </a:r>
            <a:endParaRPr lang="en-US" sz="2400" b="1" i="1" dirty="0">
              <a:solidFill>
                <a:srgbClr val="000000"/>
              </a:solidFill>
              <a:latin typeface="Arial Narrow" pitchFamily="34" charset="0"/>
            </a:endParaRPr>
          </a:p>
        </p:txBody>
      </p:sp>
      <p:sp>
        <p:nvSpPr>
          <p:cNvPr id="12" name="TextBox 11"/>
          <p:cNvSpPr txBox="1"/>
          <p:nvPr/>
        </p:nvSpPr>
        <p:spPr>
          <a:xfrm>
            <a:off x="0" y="228600"/>
            <a:ext cx="91440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solidFill>
                  <a:schemeClr val="bg2">
                    <a:lumMod val="20000"/>
                    <a:lumOff val="80000"/>
                  </a:schemeClr>
                </a:solidFill>
                <a:effectLst>
                  <a:outerShdw blurRad="38100" dist="38100" dir="2700000" algn="tl">
                    <a:srgbClr val="000000">
                      <a:alpha val="43137"/>
                    </a:srgbClr>
                  </a:outerShdw>
                </a:effectLst>
                <a:latin typeface="Arial" pitchFamily="34" charset="0"/>
                <a:cs typeface="Arial" pitchFamily="34" charset="0"/>
              </a:rPr>
              <a:t>Breaking Free From Satan’s Stronghold</a:t>
            </a:r>
            <a:endParaRPr lang="en-US" sz="3200" b="1" dirty="0">
              <a:ln w="11430"/>
              <a:solidFill>
                <a:schemeClr val="bg2">
                  <a:lumMod val="20000"/>
                  <a:lumOff val="80000"/>
                </a:schemeClr>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3"/>
          <a:srcRect/>
          <a:stretch>
            <a:fillRect/>
          </a:stretch>
        </p:blipFill>
        <p:spPr bwMode="auto">
          <a:xfrm>
            <a:off x="5257800" y="-5935"/>
            <a:ext cx="3886201" cy="6863935"/>
          </a:xfrm>
          <a:prstGeom prst="rect">
            <a:avLst/>
          </a:prstGeom>
          <a:noFill/>
          <a:ln w="9525">
            <a:noFill/>
            <a:miter lim="800000"/>
            <a:headEnd/>
            <a:tailEnd/>
          </a:ln>
          <a:effectLst/>
        </p:spPr>
      </p:pic>
      <p:sp>
        <p:nvSpPr>
          <p:cNvPr id="2" name="TextBox 1"/>
          <p:cNvSpPr txBox="1"/>
          <p:nvPr/>
        </p:nvSpPr>
        <p:spPr>
          <a:xfrm>
            <a:off x="0" y="228600"/>
            <a:ext cx="91440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chemeClr val="bg2">
                    <a:lumMod val="20000"/>
                    <a:lumOff val="80000"/>
                  </a:schemeClr>
                </a:solidFill>
                <a:effectLst>
                  <a:outerShdw blurRad="38100" dist="38100" dir="2700000" algn="tl">
                    <a:srgbClr val="000000">
                      <a:alpha val="43137"/>
                    </a:srgbClr>
                  </a:outerShdw>
                </a:effectLst>
                <a:latin typeface="Arial" pitchFamily="34" charset="0"/>
                <a:cs typeface="Arial" pitchFamily="34" charset="0"/>
              </a:rPr>
              <a:t>We Are at War With a Real Enemy</a:t>
            </a:r>
            <a:endParaRPr lang="en-US" sz="3600" b="1" dirty="0">
              <a:ln w="11430"/>
              <a:solidFill>
                <a:schemeClr val="bg2">
                  <a:lumMod val="20000"/>
                  <a:lumOff val="80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Round Diagonal Corner Rectangle 7"/>
          <p:cNvSpPr/>
          <p:nvPr/>
        </p:nvSpPr>
        <p:spPr>
          <a:xfrm>
            <a:off x="228600" y="1143000"/>
            <a:ext cx="5638800" cy="5486400"/>
          </a:xfrm>
          <a:prstGeom prst="round2DiagRect">
            <a:avLst/>
          </a:prstGeom>
          <a:solidFill>
            <a:srgbClr val="EEECE1">
              <a:alpha val="74118"/>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buFont typeface="Arial" pitchFamily="34" charset="0"/>
              <a:buChar char="•"/>
            </a:pPr>
            <a:endParaRPr lang="en-US" dirty="0"/>
          </a:p>
        </p:txBody>
      </p:sp>
      <p:sp>
        <p:nvSpPr>
          <p:cNvPr id="9" name="TextBox 8"/>
          <p:cNvSpPr txBox="1"/>
          <p:nvPr/>
        </p:nvSpPr>
        <p:spPr>
          <a:xfrm>
            <a:off x="304800" y="1178034"/>
            <a:ext cx="5410200" cy="5401479"/>
          </a:xfrm>
          <a:prstGeom prst="rect">
            <a:avLst/>
          </a:prstGeom>
          <a:noFill/>
        </p:spPr>
        <p:txBody>
          <a:bodyPr wrap="square" rtlCol="0">
            <a:spAutoFit/>
          </a:bodyPr>
          <a:lstStyle/>
          <a:p>
            <a:pPr marL="228600" lvl="1">
              <a:spcAft>
                <a:spcPts val="600"/>
              </a:spcAft>
              <a:buClr>
                <a:schemeClr val="accent3">
                  <a:lumMod val="75000"/>
                </a:schemeClr>
              </a:buClr>
            </a:pPr>
            <a:r>
              <a:rPr lang="en-US" sz="3200" b="1" dirty="0" smtClean="0">
                <a:ln w="18415" cmpd="sng">
                  <a:noFill/>
                  <a:prstDash val="solid"/>
                </a:ln>
                <a:solidFill>
                  <a:sysClr val="windowText" lastClr="000000"/>
                </a:solidFill>
                <a:latin typeface="Arial" pitchFamily="34" charset="0"/>
                <a:cs typeface="Arial" pitchFamily="34" charset="0"/>
              </a:rPr>
              <a:t>“</a:t>
            </a:r>
            <a:r>
              <a:rPr lang="en-US" sz="2800" i="1" dirty="0" smtClean="0">
                <a:ln w="18415" cmpd="sng">
                  <a:noFill/>
                  <a:prstDash val="solid"/>
                </a:ln>
                <a:solidFill>
                  <a:sysClr val="windowText" lastClr="000000"/>
                </a:solidFill>
                <a:latin typeface="Arial" pitchFamily="34" charset="0"/>
                <a:cs typeface="Arial" pitchFamily="34" charset="0"/>
              </a:rPr>
              <a:t>Put on the whole armor of God, that you may be able to stand against the wiles of the devil. For we do not wrestle against flesh and blood, but against principalities, against powers, against the </a:t>
            </a:r>
            <a:r>
              <a:rPr lang="en-US" sz="2800" b="1" u="sng" dirty="0" smtClean="0">
                <a:ln w="18415" cmpd="sng">
                  <a:noFill/>
                  <a:prstDash val="solid"/>
                </a:ln>
                <a:solidFill>
                  <a:sysClr val="windowText" lastClr="000000"/>
                </a:solidFill>
                <a:latin typeface="Arial" pitchFamily="34" charset="0"/>
                <a:cs typeface="Arial" pitchFamily="34" charset="0"/>
              </a:rPr>
              <a:t>rulers of the darkness</a:t>
            </a:r>
            <a:r>
              <a:rPr lang="en-US" sz="2800" i="1" dirty="0" smtClean="0">
                <a:ln w="18415" cmpd="sng">
                  <a:noFill/>
                  <a:prstDash val="solid"/>
                </a:ln>
                <a:solidFill>
                  <a:sysClr val="windowText" lastClr="000000"/>
                </a:solidFill>
                <a:latin typeface="Arial" pitchFamily="34" charset="0"/>
                <a:cs typeface="Arial" pitchFamily="34" charset="0"/>
              </a:rPr>
              <a:t> of this age, against spiritual hosts of wickedness in the heavenly places.” {Ephesians 6:11,12}</a:t>
            </a:r>
          </a:p>
          <a:p>
            <a:pPr marL="228600" lvl="1">
              <a:spcAft>
                <a:spcPts val="600"/>
              </a:spcAft>
              <a:buClr>
                <a:schemeClr val="accent3">
                  <a:lumMod val="75000"/>
                </a:schemeClr>
              </a:buClr>
            </a:pPr>
            <a:endParaRPr lang="en-US" sz="2800" dirty="0" smtClean="0">
              <a:ln w="18415" cmpd="sng">
                <a:noFill/>
                <a:prstDash val="solid"/>
              </a:ln>
              <a:solidFill>
                <a:sysClr val="windowText" lastClr="000000"/>
              </a:solidFill>
              <a:effectLst>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9">
                                            <p:txEl>
                                              <p:pRg st="0" end="0"/>
                                            </p:txEl>
                                          </p:spTgt>
                                        </p:tgtEl>
                                        <p:attrNameLst>
                                          <p:attrName>ppt_x</p:attrName>
                                        </p:attrNameLst>
                                      </p:cBhvr>
                                      <p:tavLst>
                                        <p:tav tm="0">
                                          <p:val>
                                            <p:fltVal val="0.5"/>
                                          </p:val>
                                        </p:tav>
                                        <p:tav tm="100000">
                                          <p:val>
                                            <p:strVal val="#ppt_x"/>
                                          </p:val>
                                        </p:tav>
                                      </p:tavLst>
                                    </p:anim>
                                    <p:anim calcmode="lin" valueType="num">
                                      <p:cBhvr>
                                        <p:cTn id="10" dur="1000" fill="hold"/>
                                        <p:tgtEl>
                                          <p:spTgt spid="9">
                                            <p:txEl>
                                              <p:pRg st="0" end="0"/>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4038600" y="2438400"/>
            <a:ext cx="4648200" cy="4191000"/>
          </a:xfrm>
          <a:prstGeom prst="round2DiagRect">
            <a:avLst/>
          </a:prstGeom>
          <a:solidFill>
            <a:srgbClr val="EEECE1">
              <a:alpha val="74902"/>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 name="TextBox 2"/>
          <p:cNvSpPr txBox="1"/>
          <p:nvPr/>
        </p:nvSpPr>
        <p:spPr>
          <a:xfrm>
            <a:off x="4191000" y="2731800"/>
            <a:ext cx="4419600" cy="2754600"/>
          </a:xfrm>
          <a:prstGeom prst="rect">
            <a:avLst/>
          </a:prstGeom>
          <a:noFill/>
        </p:spPr>
        <p:txBody>
          <a:bodyPr wrap="square" rtlCol="0">
            <a:spAutoFit/>
          </a:bodyPr>
          <a:lstStyle/>
          <a:p>
            <a:pPr marL="457200" indent="-457200">
              <a:spcAft>
                <a:spcPts val="600"/>
              </a:spcAft>
              <a:buClr>
                <a:schemeClr val="accent3">
                  <a:lumMod val="75000"/>
                </a:schemeClr>
              </a:buClr>
              <a:buFont typeface="Wingdings 2" pitchFamily="18" charset="2"/>
              <a:buChar char="è"/>
            </a:pPr>
            <a:r>
              <a:rPr lang="en-US" sz="2800" b="1" dirty="0" smtClean="0">
                <a:ln w="18415" cmpd="sng">
                  <a:noFill/>
                  <a:prstDash val="solid"/>
                </a:ln>
                <a:solidFill>
                  <a:sysClr val="windowText" lastClr="000000"/>
                </a:solidFill>
                <a:latin typeface="Arial" pitchFamily="34" charset="0"/>
                <a:cs typeface="Arial" pitchFamily="34" charset="0"/>
              </a:rPr>
              <a:t>Submit and draw near to God –</a:t>
            </a:r>
          </a:p>
          <a:p>
            <a:pPr marL="548640" lvl="1">
              <a:spcAft>
                <a:spcPts val="600"/>
              </a:spcAft>
              <a:buClr>
                <a:schemeClr val="accent3">
                  <a:lumMod val="75000"/>
                </a:schemeClr>
              </a:buClr>
            </a:pPr>
            <a:r>
              <a:rPr lang="en-US" sz="2800" b="1" i="1" dirty="0" smtClean="0">
                <a:ln w="18415" cmpd="sng">
                  <a:noFill/>
                  <a:prstDash val="solid"/>
                </a:ln>
                <a:solidFill>
                  <a:srgbClr val="0000CC"/>
                </a:solidFill>
                <a:latin typeface="Arial" pitchFamily="34" charset="0"/>
                <a:cs typeface="Arial" pitchFamily="34" charset="0"/>
              </a:rPr>
              <a:t>“Therefore submit to God. Resist the devil and he will flee from you.” {James 4:7}</a:t>
            </a:r>
          </a:p>
        </p:txBody>
      </p:sp>
      <p:pic>
        <p:nvPicPr>
          <p:cNvPr id="9" name="Picture 6"/>
          <p:cNvPicPr>
            <a:picLocks noChangeAspect="1" noChangeArrowheads="1"/>
          </p:cNvPicPr>
          <p:nvPr/>
        </p:nvPicPr>
        <p:blipFill>
          <a:blip r:embed="rId3"/>
          <a:srcRect/>
          <a:stretch>
            <a:fillRect/>
          </a:stretch>
        </p:blipFill>
        <p:spPr bwMode="auto">
          <a:xfrm flipH="1">
            <a:off x="0" y="2804160"/>
            <a:ext cx="3352800" cy="4053840"/>
          </a:xfrm>
          <a:prstGeom prst="rect">
            <a:avLst/>
          </a:prstGeom>
          <a:noFill/>
          <a:ln w="9525">
            <a:noFill/>
            <a:miter lim="800000"/>
            <a:headEnd/>
            <a:tailEnd/>
          </a:ln>
          <a:effectLst/>
        </p:spPr>
      </p:pic>
      <p:sp>
        <p:nvSpPr>
          <p:cNvPr id="11" name="TextBox 10"/>
          <p:cNvSpPr txBox="1"/>
          <p:nvPr/>
        </p:nvSpPr>
        <p:spPr>
          <a:xfrm>
            <a:off x="0" y="76200"/>
            <a:ext cx="91440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solidFill>
                  <a:schemeClr val="bg2">
                    <a:lumMod val="20000"/>
                    <a:lumOff val="80000"/>
                  </a:schemeClr>
                </a:solidFill>
                <a:effectLst>
                  <a:outerShdw blurRad="38100" dist="38100" dir="2700000" algn="tl">
                    <a:srgbClr val="000000">
                      <a:alpha val="43137"/>
                    </a:srgbClr>
                  </a:outerShdw>
                </a:effectLst>
                <a:latin typeface="Arial" pitchFamily="34" charset="0"/>
                <a:cs typeface="Arial" pitchFamily="34" charset="0"/>
              </a:rPr>
              <a:t>Breaking Free From Satan’s Stronghold</a:t>
            </a:r>
            <a:endParaRPr lang="en-US" sz="3200" b="1" dirty="0">
              <a:ln w="11430"/>
              <a:solidFill>
                <a:schemeClr val="bg2">
                  <a:lumMod val="20000"/>
                  <a:lumOff val="80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12" name="Rectangle 11"/>
          <p:cNvSpPr/>
          <p:nvPr/>
        </p:nvSpPr>
        <p:spPr>
          <a:xfrm>
            <a:off x="0" y="990600"/>
            <a:ext cx="9144000" cy="1138773"/>
          </a:xfrm>
          <a:prstGeom prst="rect">
            <a:avLst/>
          </a:prstGeom>
          <a:solidFill>
            <a:srgbClr val="33CCCC">
              <a:alpha val="74902"/>
            </a:srgbClr>
          </a:solidFill>
        </p:spPr>
        <p:style>
          <a:lnRef idx="1">
            <a:schemeClr val="accent4"/>
          </a:lnRef>
          <a:fillRef idx="3">
            <a:schemeClr val="accent4"/>
          </a:fillRef>
          <a:effectRef idx="2">
            <a:schemeClr val="accent4"/>
          </a:effectRef>
          <a:fontRef idx="minor">
            <a:schemeClr val="lt1"/>
          </a:fontRef>
        </p:style>
        <p:txBody>
          <a:bodyPr wrap="square">
            <a:spAutoFit/>
          </a:bodyPr>
          <a:lstStyle/>
          <a:p>
            <a:pPr algn="ctr"/>
            <a:r>
              <a:rPr lang="en-US" sz="4000" b="1" u="sng" dirty="0" smtClean="0">
                <a:ln w="18415" cmpd="sng">
                  <a:noFill/>
                  <a:prstDash val="solid"/>
                </a:ln>
                <a:solidFill>
                  <a:srgbClr val="000000"/>
                </a:solidFill>
                <a:latin typeface="Arial" pitchFamily="34" charset="0"/>
                <a:cs typeface="Arial" pitchFamily="34" charset="0"/>
              </a:rPr>
              <a:t>Resistance</a:t>
            </a:r>
            <a:r>
              <a:rPr lang="en-US" sz="4000" b="1" u="sng" cap="small" dirty="0" smtClean="0">
                <a:ln w="18415" cmpd="sng">
                  <a:noFill/>
                  <a:prstDash val="solid"/>
                </a:ln>
                <a:solidFill>
                  <a:srgbClr val="000000"/>
                </a:solidFill>
                <a:latin typeface="Arial" pitchFamily="34" charset="0"/>
                <a:cs typeface="Arial" pitchFamily="34" charset="0"/>
              </a:rPr>
              <a:t> </a:t>
            </a:r>
          </a:p>
          <a:p>
            <a:pPr algn="ctr"/>
            <a:r>
              <a:rPr lang="en-US" sz="2800" i="1" baseline="30000" dirty="0" smtClean="0">
                <a:solidFill>
                  <a:srgbClr val="000000"/>
                </a:solidFill>
                <a:latin typeface="Arial" pitchFamily="34" charset="0"/>
                <a:cs typeface="Arial" pitchFamily="34" charset="0"/>
              </a:rPr>
              <a:t>23</a:t>
            </a:r>
            <a:r>
              <a:rPr lang="en-US" sz="2800" i="1" dirty="0" smtClean="0">
                <a:solidFill>
                  <a:srgbClr val="000000"/>
                </a:solidFill>
                <a:latin typeface="Arial" pitchFamily="34" charset="0"/>
                <a:cs typeface="Arial" pitchFamily="34" charset="0"/>
              </a:rPr>
              <a:t> and be renewed in the spirit of your mind, </a:t>
            </a:r>
            <a:endParaRPr lang="en-US" sz="2400" i="1" dirty="0">
              <a:solidFill>
                <a:srgbClr val="000000"/>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p:val>
                                            <p:fltVal val="0.5"/>
                                          </p:val>
                                        </p:tav>
                                        <p:tav tm="100000">
                                          <p:val>
                                            <p:strVal val="#ppt_x"/>
                                          </p:val>
                                        </p:tav>
                                      </p:tavLst>
                                    </p:anim>
                                    <p:anim calcmode="lin" valueType="num">
                                      <p:cBhvr>
                                        <p:cTn id="10" dur="1000" fill="hold"/>
                                        <p:tgtEl>
                                          <p:spTgt spid="3">
                                            <p:txEl>
                                              <p:pRg st="0" end="0"/>
                                            </p:txEl>
                                          </p:spTgt>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ppt_x</p:attrName>
                                        </p:attrNameLst>
                                      </p:cBhvr>
                                      <p:tavLst>
                                        <p:tav tm="0">
                                          <p:val>
                                            <p:fltVal val="0.5"/>
                                          </p:val>
                                        </p:tav>
                                        <p:tav tm="100000">
                                          <p:val>
                                            <p:strVal val="#ppt_x"/>
                                          </p:val>
                                        </p:tav>
                                      </p:tavLst>
                                    </p:anim>
                                    <p:anim calcmode="lin" valueType="num">
                                      <p:cBhvr>
                                        <p:cTn id="16" dur="1000" fill="hold"/>
                                        <p:tgtEl>
                                          <p:spTgt spid="3">
                                            <p:txEl>
                                              <p:pRg st="1" end="1"/>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3200400" y="2438400"/>
            <a:ext cx="5715000" cy="4191000"/>
          </a:xfrm>
          <a:prstGeom prst="round2DiagRect">
            <a:avLst/>
          </a:prstGeom>
          <a:solidFill>
            <a:srgbClr val="EEECE1">
              <a:alpha val="74902"/>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 name="TextBox 2"/>
          <p:cNvSpPr txBox="1"/>
          <p:nvPr/>
        </p:nvSpPr>
        <p:spPr>
          <a:xfrm>
            <a:off x="3276600" y="2884200"/>
            <a:ext cx="5562600" cy="2754600"/>
          </a:xfrm>
          <a:prstGeom prst="rect">
            <a:avLst/>
          </a:prstGeom>
          <a:noFill/>
        </p:spPr>
        <p:txBody>
          <a:bodyPr wrap="square" rtlCol="0">
            <a:spAutoFit/>
          </a:bodyPr>
          <a:lstStyle/>
          <a:p>
            <a:pPr marL="457200" indent="-457200">
              <a:spcAft>
                <a:spcPts val="600"/>
              </a:spcAft>
              <a:buClr>
                <a:schemeClr val="accent3">
                  <a:lumMod val="75000"/>
                </a:schemeClr>
              </a:buClr>
              <a:buFont typeface="Wingdings 2" pitchFamily="18" charset="2"/>
              <a:buChar char="è"/>
            </a:pPr>
            <a:r>
              <a:rPr lang="en-US" sz="2800" b="1" dirty="0" smtClean="0">
                <a:ln w="18415" cmpd="sng">
                  <a:noFill/>
                  <a:prstDash val="solid"/>
                </a:ln>
                <a:solidFill>
                  <a:sysClr val="windowText" lastClr="000000"/>
                </a:solidFill>
                <a:latin typeface="Arial Narrow" pitchFamily="34" charset="0"/>
              </a:rPr>
              <a:t>Be steadfast </a:t>
            </a:r>
            <a:r>
              <a:rPr lang="en-US" sz="2800" b="1" dirty="0" smtClean="0">
                <a:ln w="18415" cmpd="sng">
                  <a:noFill/>
                  <a:prstDash val="solid"/>
                </a:ln>
                <a:solidFill>
                  <a:sysClr val="windowText" lastClr="000000"/>
                </a:solidFill>
                <a:latin typeface="Arial Narrow" pitchFamily="34" charset="0"/>
              </a:rPr>
              <a:t>in </a:t>
            </a:r>
            <a:r>
              <a:rPr lang="en-US" sz="2800" b="1" dirty="0" smtClean="0">
                <a:ln w="18415" cmpd="sng">
                  <a:noFill/>
                  <a:prstDash val="solid"/>
                </a:ln>
                <a:solidFill>
                  <a:sysClr val="windowText" lastClr="000000"/>
                </a:solidFill>
                <a:latin typeface="Arial Narrow" pitchFamily="34" charset="0"/>
              </a:rPr>
              <a:t>the faith–</a:t>
            </a:r>
          </a:p>
          <a:p>
            <a:pPr marL="640080" lvl="1">
              <a:spcAft>
                <a:spcPts val="600"/>
              </a:spcAft>
              <a:buClr>
                <a:schemeClr val="accent3">
                  <a:lumMod val="75000"/>
                </a:schemeClr>
              </a:buClr>
            </a:pPr>
            <a:r>
              <a:rPr lang="en-US" sz="2800" b="1" i="1" dirty="0" smtClean="0">
                <a:ln w="18415" cmpd="sng">
                  <a:noFill/>
                  <a:prstDash val="solid"/>
                </a:ln>
                <a:solidFill>
                  <a:srgbClr val="0000CC"/>
                </a:solidFill>
                <a:latin typeface="Arial Narrow" pitchFamily="34" charset="0"/>
              </a:rPr>
              <a:t>“Resist him; be steadfast in the faith, knowing that the same sufferings are experienced by your brotherhood in the world.” </a:t>
            </a:r>
            <a:br>
              <a:rPr lang="en-US" sz="2800" b="1" i="1" dirty="0" smtClean="0">
                <a:ln w="18415" cmpd="sng">
                  <a:noFill/>
                  <a:prstDash val="solid"/>
                </a:ln>
                <a:solidFill>
                  <a:srgbClr val="0000CC"/>
                </a:solidFill>
                <a:latin typeface="Arial Narrow" pitchFamily="34" charset="0"/>
              </a:rPr>
            </a:br>
            <a:r>
              <a:rPr lang="en-US" sz="2800" b="1" i="1" dirty="0" smtClean="0">
                <a:ln w="18415" cmpd="sng">
                  <a:noFill/>
                  <a:prstDash val="solid"/>
                </a:ln>
                <a:solidFill>
                  <a:srgbClr val="0000CC"/>
                </a:solidFill>
                <a:latin typeface="Arial Narrow" pitchFamily="34" charset="0"/>
              </a:rPr>
              <a:t>{1 Peter 5:9}</a:t>
            </a:r>
          </a:p>
        </p:txBody>
      </p:sp>
      <p:pic>
        <p:nvPicPr>
          <p:cNvPr id="9" name="Picture 6"/>
          <p:cNvPicPr>
            <a:picLocks noChangeAspect="1" noChangeArrowheads="1"/>
          </p:cNvPicPr>
          <p:nvPr/>
        </p:nvPicPr>
        <p:blipFill>
          <a:blip r:embed="rId3"/>
          <a:srcRect/>
          <a:stretch>
            <a:fillRect/>
          </a:stretch>
        </p:blipFill>
        <p:spPr bwMode="auto">
          <a:xfrm flipH="1">
            <a:off x="533400" y="2286000"/>
            <a:ext cx="2971800" cy="4053840"/>
          </a:xfrm>
          <a:prstGeom prst="rect">
            <a:avLst/>
          </a:prstGeom>
          <a:noFill/>
          <a:ln w="9525">
            <a:noFill/>
            <a:miter lim="800000"/>
            <a:headEnd/>
            <a:tailEnd/>
          </a:ln>
          <a:effectLst/>
        </p:spPr>
      </p:pic>
      <p:sp>
        <p:nvSpPr>
          <p:cNvPr id="11" name="TextBox 10"/>
          <p:cNvSpPr txBox="1"/>
          <p:nvPr/>
        </p:nvSpPr>
        <p:spPr>
          <a:xfrm>
            <a:off x="0" y="228600"/>
            <a:ext cx="91440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solidFill>
                  <a:schemeClr val="bg2">
                    <a:lumMod val="20000"/>
                    <a:lumOff val="80000"/>
                  </a:schemeClr>
                </a:solidFill>
                <a:effectLst>
                  <a:outerShdw blurRad="38100" dist="38100" dir="2700000" algn="tl">
                    <a:srgbClr val="000000">
                      <a:alpha val="43137"/>
                    </a:srgbClr>
                  </a:outerShdw>
                </a:effectLst>
                <a:latin typeface="Arial" pitchFamily="34" charset="0"/>
                <a:cs typeface="Arial" pitchFamily="34" charset="0"/>
              </a:rPr>
              <a:t>Breaking Free From Satan’s Stronghold</a:t>
            </a:r>
            <a:endParaRPr lang="en-US" sz="3200" b="1" dirty="0">
              <a:ln w="11430"/>
              <a:solidFill>
                <a:schemeClr val="bg2">
                  <a:lumMod val="20000"/>
                  <a:lumOff val="80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12" name="Rectangle 11"/>
          <p:cNvSpPr/>
          <p:nvPr/>
        </p:nvSpPr>
        <p:spPr>
          <a:xfrm>
            <a:off x="0" y="990600"/>
            <a:ext cx="9144000" cy="1138773"/>
          </a:xfrm>
          <a:prstGeom prst="rect">
            <a:avLst/>
          </a:prstGeom>
          <a:solidFill>
            <a:srgbClr val="33CCCC">
              <a:alpha val="74902"/>
            </a:srgbClr>
          </a:solidFill>
        </p:spPr>
        <p:style>
          <a:lnRef idx="1">
            <a:schemeClr val="accent4"/>
          </a:lnRef>
          <a:fillRef idx="3">
            <a:schemeClr val="accent4"/>
          </a:fillRef>
          <a:effectRef idx="2">
            <a:schemeClr val="accent4"/>
          </a:effectRef>
          <a:fontRef idx="minor">
            <a:schemeClr val="lt1"/>
          </a:fontRef>
        </p:style>
        <p:txBody>
          <a:bodyPr wrap="square">
            <a:spAutoFit/>
          </a:bodyPr>
          <a:lstStyle/>
          <a:p>
            <a:pPr algn="ctr"/>
            <a:r>
              <a:rPr lang="en-US" sz="4000" b="1" u="sng" dirty="0" smtClean="0">
                <a:ln w="18415" cmpd="sng">
                  <a:noFill/>
                  <a:prstDash val="solid"/>
                </a:ln>
                <a:solidFill>
                  <a:srgbClr val="000000"/>
                </a:solidFill>
                <a:latin typeface="Arial" pitchFamily="34" charset="0"/>
                <a:cs typeface="Arial" pitchFamily="34" charset="0"/>
              </a:rPr>
              <a:t>Resistance</a:t>
            </a:r>
            <a:r>
              <a:rPr lang="en-US" sz="4000" b="1" u="sng" cap="small" dirty="0" smtClean="0">
                <a:ln w="18415" cmpd="sng">
                  <a:noFill/>
                  <a:prstDash val="solid"/>
                </a:ln>
                <a:solidFill>
                  <a:srgbClr val="000000"/>
                </a:solidFill>
                <a:latin typeface="Arial" pitchFamily="34" charset="0"/>
                <a:cs typeface="Arial" pitchFamily="34" charset="0"/>
              </a:rPr>
              <a:t> </a:t>
            </a:r>
          </a:p>
          <a:p>
            <a:pPr algn="ctr"/>
            <a:r>
              <a:rPr lang="en-US" sz="2800" i="1" baseline="30000" dirty="0" smtClean="0">
                <a:solidFill>
                  <a:srgbClr val="000000"/>
                </a:solidFill>
                <a:latin typeface="Arial" pitchFamily="34" charset="0"/>
                <a:cs typeface="Arial" pitchFamily="34" charset="0"/>
              </a:rPr>
              <a:t>23</a:t>
            </a:r>
            <a:r>
              <a:rPr lang="en-US" sz="2800" i="1" dirty="0" smtClean="0">
                <a:solidFill>
                  <a:srgbClr val="000000"/>
                </a:solidFill>
                <a:latin typeface="Arial" pitchFamily="34" charset="0"/>
                <a:cs typeface="Arial" pitchFamily="34" charset="0"/>
              </a:rPr>
              <a:t> and be renewed in the spirit of your mind, </a:t>
            </a:r>
            <a:endParaRPr lang="en-US" sz="2400" i="1" dirty="0">
              <a:solidFill>
                <a:srgbClr val="000000"/>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p:val>
                                            <p:fltVal val="0.5"/>
                                          </p:val>
                                        </p:tav>
                                        <p:tav tm="100000">
                                          <p:val>
                                            <p:strVal val="#ppt_x"/>
                                          </p:val>
                                        </p:tav>
                                      </p:tavLst>
                                    </p:anim>
                                    <p:anim calcmode="lin" valueType="num">
                                      <p:cBhvr>
                                        <p:cTn id="10" dur="1000" fill="hold"/>
                                        <p:tgtEl>
                                          <p:spTgt spid="3">
                                            <p:txEl>
                                              <p:pRg st="0" end="0"/>
                                            </p:txEl>
                                          </p:spTgt>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ppt_x</p:attrName>
                                        </p:attrNameLst>
                                      </p:cBhvr>
                                      <p:tavLst>
                                        <p:tav tm="0">
                                          <p:val>
                                            <p:fltVal val="0.5"/>
                                          </p:val>
                                        </p:tav>
                                        <p:tav tm="100000">
                                          <p:val>
                                            <p:strVal val="#ppt_x"/>
                                          </p:val>
                                        </p:tav>
                                      </p:tavLst>
                                    </p:anim>
                                    <p:anim calcmode="lin" valueType="num">
                                      <p:cBhvr>
                                        <p:cTn id="16" dur="1000" fill="hold"/>
                                        <p:tgtEl>
                                          <p:spTgt spid="3">
                                            <p:txEl>
                                              <p:pRg st="1" end="1"/>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3200400" y="2438400"/>
            <a:ext cx="5715000" cy="4191000"/>
          </a:xfrm>
          <a:prstGeom prst="round2DiagRect">
            <a:avLst/>
          </a:prstGeom>
          <a:solidFill>
            <a:srgbClr val="EEECE1">
              <a:alpha val="74902"/>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latin typeface="Arial" pitchFamily="34" charset="0"/>
              <a:cs typeface="Arial" pitchFamily="34" charset="0"/>
            </a:endParaRPr>
          </a:p>
        </p:txBody>
      </p:sp>
      <p:sp>
        <p:nvSpPr>
          <p:cNvPr id="3" name="TextBox 2"/>
          <p:cNvSpPr txBox="1"/>
          <p:nvPr/>
        </p:nvSpPr>
        <p:spPr>
          <a:xfrm>
            <a:off x="3276600" y="2731056"/>
            <a:ext cx="5562600" cy="2831544"/>
          </a:xfrm>
          <a:prstGeom prst="rect">
            <a:avLst/>
          </a:prstGeom>
          <a:noFill/>
        </p:spPr>
        <p:txBody>
          <a:bodyPr wrap="square" rtlCol="0">
            <a:spAutoFit/>
          </a:bodyPr>
          <a:lstStyle/>
          <a:p>
            <a:pPr marL="457200" indent="-457200">
              <a:spcAft>
                <a:spcPts val="1200"/>
              </a:spcAft>
              <a:buClr>
                <a:schemeClr val="accent3">
                  <a:lumMod val="75000"/>
                </a:schemeClr>
              </a:buClr>
              <a:buFont typeface="Wingdings 2" pitchFamily="18" charset="2"/>
              <a:buChar char="è"/>
            </a:pPr>
            <a:r>
              <a:rPr lang="en-US" sz="2800" b="1" dirty="0" smtClean="0">
                <a:ln w="18415" cmpd="sng">
                  <a:noFill/>
                  <a:prstDash val="solid"/>
                </a:ln>
                <a:solidFill>
                  <a:sysClr val="windowText" lastClr="000000"/>
                </a:solidFill>
                <a:latin typeface="Arial" pitchFamily="34" charset="0"/>
                <a:cs typeface="Arial" pitchFamily="34" charset="0"/>
              </a:rPr>
              <a:t>By changing our thinking–</a:t>
            </a:r>
          </a:p>
          <a:p>
            <a:pPr marL="438912" lvl="1">
              <a:spcAft>
                <a:spcPts val="600"/>
              </a:spcAft>
              <a:buClr>
                <a:schemeClr val="accent3">
                  <a:lumMod val="75000"/>
                </a:schemeClr>
              </a:buClr>
            </a:pPr>
            <a:r>
              <a:rPr lang="en-US" sz="2800" b="1" i="1" dirty="0" smtClean="0">
                <a:ln w="18415" cmpd="sng">
                  <a:noFill/>
                  <a:prstDash val="solid"/>
                </a:ln>
                <a:solidFill>
                  <a:srgbClr val="0000CC"/>
                </a:solidFill>
                <a:latin typeface="Arial" pitchFamily="34" charset="0"/>
                <a:cs typeface="Arial" pitchFamily="34" charset="0"/>
              </a:rPr>
              <a:t>“For as he thinks in his heart, so is he. ‘Eat and drink!’ he says to you, but his heart is not with you.” {Proverbs 23:7}</a:t>
            </a:r>
          </a:p>
        </p:txBody>
      </p:sp>
      <p:pic>
        <p:nvPicPr>
          <p:cNvPr id="9" name="Picture 6"/>
          <p:cNvPicPr>
            <a:picLocks noChangeAspect="1" noChangeArrowheads="1"/>
          </p:cNvPicPr>
          <p:nvPr/>
        </p:nvPicPr>
        <p:blipFill>
          <a:blip r:embed="rId3"/>
          <a:srcRect/>
          <a:stretch>
            <a:fillRect/>
          </a:stretch>
        </p:blipFill>
        <p:spPr bwMode="auto">
          <a:xfrm flipH="1">
            <a:off x="533400" y="2286000"/>
            <a:ext cx="2971800" cy="4053840"/>
          </a:xfrm>
          <a:prstGeom prst="rect">
            <a:avLst/>
          </a:prstGeom>
          <a:noFill/>
          <a:ln w="9525">
            <a:noFill/>
            <a:miter lim="800000"/>
            <a:headEnd/>
            <a:tailEnd/>
          </a:ln>
          <a:effectLst/>
        </p:spPr>
      </p:pic>
      <p:sp>
        <p:nvSpPr>
          <p:cNvPr id="11" name="TextBox 10"/>
          <p:cNvSpPr txBox="1"/>
          <p:nvPr/>
        </p:nvSpPr>
        <p:spPr>
          <a:xfrm>
            <a:off x="0" y="152400"/>
            <a:ext cx="91440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solidFill>
                  <a:schemeClr val="bg2">
                    <a:lumMod val="20000"/>
                    <a:lumOff val="80000"/>
                  </a:schemeClr>
                </a:solidFill>
                <a:effectLst>
                  <a:outerShdw blurRad="38100" dist="38100" dir="2700000" algn="tl">
                    <a:srgbClr val="000000">
                      <a:alpha val="43137"/>
                    </a:srgbClr>
                  </a:outerShdw>
                </a:effectLst>
                <a:latin typeface="Arial" pitchFamily="34" charset="0"/>
                <a:cs typeface="Arial" pitchFamily="34" charset="0"/>
              </a:rPr>
              <a:t>Breaking Free From Satan’s Stronghold</a:t>
            </a:r>
            <a:endParaRPr lang="en-US" sz="3200" b="1" dirty="0">
              <a:ln w="11430"/>
              <a:solidFill>
                <a:schemeClr val="bg2">
                  <a:lumMod val="20000"/>
                  <a:lumOff val="80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12" name="Rectangle 11"/>
          <p:cNvSpPr/>
          <p:nvPr/>
        </p:nvSpPr>
        <p:spPr>
          <a:xfrm>
            <a:off x="0" y="990600"/>
            <a:ext cx="9144000" cy="1138773"/>
          </a:xfrm>
          <a:prstGeom prst="rect">
            <a:avLst/>
          </a:prstGeom>
          <a:solidFill>
            <a:srgbClr val="33CCCC">
              <a:alpha val="74902"/>
            </a:srgbClr>
          </a:solidFill>
        </p:spPr>
        <p:style>
          <a:lnRef idx="1">
            <a:schemeClr val="accent4"/>
          </a:lnRef>
          <a:fillRef idx="3">
            <a:schemeClr val="accent4"/>
          </a:fillRef>
          <a:effectRef idx="2">
            <a:schemeClr val="accent4"/>
          </a:effectRef>
          <a:fontRef idx="minor">
            <a:schemeClr val="lt1"/>
          </a:fontRef>
        </p:style>
        <p:txBody>
          <a:bodyPr wrap="square">
            <a:spAutoFit/>
          </a:bodyPr>
          <a:lstStyle/>
          <a:p>
            <a:pPr algn="ctr"/>
            <a:r>
              <a:rPr lang="en-US" sz="3600" b="1" u="sng" dirty="0" smtClean="0">
                <a:ln w="18415" cmpd="sng">
                  <a:noFill/>
                  <a:prstDash val="solid"/>
                </a:ln>
                <a:solidFill>
                  <a:srgbClr val="000000"/>
                </a:solidFill>
                <a:latin typeface="Arial" pitchFamily="34" charset="0"/>
                <a:cs typeface="Arial" pitchFamily="34" charset="0"/>
              </a:rPr>
              <a:t>Resistance</a:t>
            </a:r>
            <a:r>
              <a:rPr lang="en-US" sz="4000" b="1" u="sng" cap="small" dirty="0" smtClean="0">
                <a:ln w="18415" cmpd="sng">
                  <a:noFill/>
                  <a:prstDash val="solid"/>
                </a:ln>
                <a:solidFill>
                  <a:srgbClr val="000000"/>
                </a:solidFill>
                <a:latin typeface="Arial" pitchFamily="34" charset="0"/>
                <a:cs typeface="Arial" pitchFamily="34" charset="0"/>
              </a:rPr>
              <a:t> </a:t>
            </a:r>
          </a:p>
          <a:p>
            <a:pPr algn="ctr"/>
            <a:r>
              <a:rPr lang="en-US" sz="2800" i="1" baseline="30000" dirty="0" smtClean="0">
                <a:solidFill>
                  <a:srgbClr val="000000"/>
                </a:solidFill>
                <a:latin typeface="Arial" pitchFamily="34" charset="0"/>
                <a:cs typeface="Arial" pitchFamily="34" charset="0"/>
              </a:rPr>
              <a:t>23</a:t>
            </a:r>
            <a:r>
              <a:rPr lang="en-US" sz="2800" i="1" dirty="0" smtClean="0">
                <a:solidFill>
                  <a:srgbClr val="000000"/>
                </a:solidFill>
                <a:latin typeface="Arial" pitchFamily="34" charset="0"/>
                <a:cs typeface="Arial" pitchFamily="34" charset="0"/>
              </a:rPr>
              <a:t> and be renewed in the spirit of your mind, </a:t>
            </a:r>
            <a:endParaRPr lang="en-US" sz="2400" i="1" dirty="0">
              <a:solidFill>
                <a:srgbClr val="000000"/>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p:val>
                                            <p:fltVal val="0.5"/>
                                          </p:val>
                                        </p:tav>
                                        <p:tav tm="100000">
                                          <p:val>
                                            <p:strVal val="#ppt_x"/>
                                          </p:val>
                                        </p:tav>
                                      </p:tavLst>
                                    </p:anim>
                                    <p:anim calcmode="lin" valueType="num">
                                      <p:cBhvr>
                                        <p:cTn id="10" dur="1000" fill="hold"/>
                                        <p:tgtEl>
                                          <p:spTgt spid="3">
                                            <p:txEl>
                                              <p:pRg st="0" end="0"/>
                                            </p:txEl>
                                          </p:spTgt>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ppt_x</p:attrName>
                                        </p:attrNameLst>
                                      </p:cBhvr>
                                      <p:tavLst>
                                        <p:tav tm="0">
                                          <p:val>
                                            <p:fltVal val="0.5"/>
                                          </p:val>
                                        </p:tav>
                                        <p:tav tm="100000">
                                          <p:val>
                                            <p:strVal val="#ppt_x"/>
                                          </p:val>
                                        </p:tav>
                                      </p:tavLst>
                                    </p:anim>
                                    <p:anim calcmode="lin" valueType="num">
                                      <p:cBhvr>
                                        <p:cTn id="16" dur="1000" fill="hold"/>
                                        <p:tgtEl>
                                          <p:spTgt spid="3">
                                            <p:txEl>
                                              <p:pRg st="1" end="1"/>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762000"/>
            <a:ext cx="9144000" cy="1384995"/>
          </a:xfrm>
          <a:prstGeom prst="rect">
            <a:avLst/>
          </a:prstGeom>
          <a:solidFill>
            <a:srgbClr val="33CCCC">
              <a:alpha val="74902"/>
            </a:srgbClr>
          </a:solidFill>
        </p:spPr>
        <p:style>
          <a:lnRef idx="1">
            <a:schemeClr val="accent4"/>
          </a:lnRef>
          <a:fillRef idx="3">
            <a:schemeClr val="accent4"/>
          </a:fillRef>
          <a:effectRef idx="2">
            <a:schemeClr val="accent4"/>
          </a:effectRef>
          <a:fontRef idx="minor">
            <a:schemeClr val="lt1"/>
          </a:fontRef>
        </p:style>
        <p:txBody>
          <a:bodyPr wrap="square">
            <a:spAutoFit/>
          </a:bodyPr>
          <a:lstStyle/>
          <a:p>
            <a:pPr algn="ctr"/>
            <a:r>
              <a:rPr lang="en-US" sz="3600" b="1" u="sng" dirty="0" smtClean="0">
                <a:ln w="18415" cmpd="sng">
                  <a:noFill/>
                  <a:prstDash val="solid"/>
                </a:ln>
                <a:solidFill>
                  <a:srgbClr val="000000"/>
                </a:solidFill>
                <a:latin typeface="Arial" pitchFamily="34" charset="0"/>
                <a:cs typeface="Arial" pitchFamily="34" charset="0"/>
              </a:rPr>
              <a:t>Occupation</a:t>
            </a:r>
            <a:r>
              <a:rPr lang="en-US" sz="3600" b="1" u="sng" cap="small" dirty="0" smtClean="0">
                <a:ln w="18415" cmpd="sng">
                  <a:noFill/>
                  <a:prstDash val="solid"/>
                </a:ln>
                <a:solidFill>
                  <a:srgbClr val="000000"/>
                </a:solidFill>
                <a:latin typeface="Arial" pitchFamily="34" charset="0"/>
                <a:cs typeface="Arial" pitchFamily="34" charset="0"/>
              </a:rPr>
              <a:t> </a:t>
            </a:r>
          </a:p>
          <a:p>
            <a:pPr algn="ctr"/>
            <a:r>
              <a:rPr lang="en-US" sz="2400" b="1" i="1" baseline="30000" dirty="0" smtClean="0">
                <a:solidFill>
                  <a:srgbClr val="000000"/>
                </a:solidFill>
                <a:latin typeface="Arial" pitchFamily="34" charset="0"/>
                <a:cs typeface="Arial" pitchFamily="34" charset="0"/>
              </a:rPr>
              <a:t>24</a:t>
            </a:r>
            <a:r>
              <a:rPr lang="en-US" sz="2400" b="1" i="1" dirty="0" smtClean="0">
                <a:solidFill>
                  <a:srgbClr val="000000"/>
                </a:solidFill>
                <a:latin typeface="Arial" pitchFamily="34" charset="0"/>
                <a:cs typeface="Arial" pitchFamily="34" charset="0"/>
              </a:rPr>
              <a:t> and that you put on the new man which was created according to God, in true righteousness and holiness. </a:t>
            </a:r>
            <a:endParaRPr lang="en-US" sz="2400" b="1" i="1" dirty="0">
              <a:solidFill>
                <a:srgbClr val="000000"/>
              </a:solidFill>
              <a:latin typeface="Arial" pitchFamily="34" charset="0"/>
              <a:cs typeface="Arial" pitchFamily="34" charset="0"/>
            </a:endParaRPr>
          </a:p>
        </p:txBody>
      </p:sp>
      <p:pic>
        <p:nvPicPr>
          <p:cNvPr id="8" name="Picture 7"/>
          <p:cNvPicPr>
            <a:picLocks noChangeAspect="1" noChangeArrowheads="1"/>
          </p:cNvPicPr>
          <p:nvPr/>
        </p:nvPicPr>
        <p:blipFill>
          <a:blip r:embed="rId3"/>
          <a:srcRect/>
          <a:stretch>
            <a:fillRect/>
          </a:stretch>
        </p:blipFill>
        <p:spPr bwMode="auto">
          <a:xfrm>
            <a:off x="0" y="2209800"/>
            <a:ext cx="5867400" cy="4648200"/>
          </a:xfrm>
          <a:prstGeom prst="rect">
            <a:avLst/>
          </a:prstGeom>
          <a:noFill/>
          <a:ln w="9525">
            <a:noFill/>
            <a:miter lim="800000"/>
            <a:headEnd/>
            <a:tailEnd/>
          </a:ln>
          <a:effectLst/>
        </p:spPr>
      </p:pic>
      <p:sp>
        <p:nvSpPr>
          <p:cNvPr id="11" name="Rectangle 10"/>
          <p:cNvSpPr/>
          <p:nvPr/>
        </p:nvSpPr>
        <p:spPr>
          <a:xfrm>
            <a:off x="609600" y="2362200"/>
            <a:ext cx="4648200" cy="3416320"/>
          </a:xfrm>
          <a:prstGeom prst="rect">
            <a:avLst/>
          </a:prstGeom>
        </p:spPr>
        <p:txBody>
          <a:bodyPr wrap="square">
            <a:spAutoFit/>
          </a:bodyPr>
          <a:lstStyle/>
          <a:p>
            <a:pPr algn="ctr"/>
            <a:r>
              <a:rPr lang="en-US" sz="2400" b="1" dirty="0" smtClean="0">
                <a:solidFill>
                  <a:srgbClr val="0000CC"/>
                </a:solidFill>
                <a:latin typeface="Arial" pitchFamily="34" charset="0"/>
                <a:cs typeface="Arial" pitchFamily="34" charset="0"/>
              </a:rPr>
              <a:t>Romans 13:13-14 </a:t>
            </a:r>
            <a:r>
              <a:rPr lang="en-US" sz="2400" dirty="0" smtClean="0">
                <a:solidFill>
                  <a:srgbClr val="000000"/>
                </a:solidFill>
                <a:latin typeface="Arial" pitchFamily="34" charset="0"/>
                <a:cs typeface="Arial" pitchFamily="34" charset="0"/>
              </a:rPr>
              <a:t/>
            </a:r>
            <a:br>
              <a:rPr lang="en-US" sz="2400" dirty="0" smtClean="0">
                <a:solidFill>
                  <a:srgbClr val="000000"/>
                </a:solidFill>
                <a:latin typeface="Arial" pitchFamily="34" charset="0"/>
                <a:cs typeface="Arial" pitchFamily="34" charset="0"/>
              </a:rPr>
            </a:br>
            <a:r>
              <a:rPr lang="en-US" sz="2400" b="1" i="1" baseline="30000" dirty="0" smtClean="0">
                <a:solidFill>
                  <a:srgbClr val="000000"/>
                </a:solidFill>
                <a:latin typeface="Arial" pitchFamily="34" charset="0"/>
                <a:cs typeface="Arial" pitchFamily="34" charset="0"/>
              </a:rPr>
              <a:t>“ </a:t>
            </a:r>
            <a:r>
              <a:rPr lang="en-US" sz="2400" b="1" i="1" dirty="0" smtClean="0">
                <a:solidFill>
                  <a:srgbClr val="000000"/>
                </a:solidFill>
                <a:latin typeface="Arial" pitchFamily="34" charset="0"/>
                <a:cs typeface="Arial" pitchFamily="34" charset="0"/>
              </a:rPr>
              <a:t>Let us walk properly, as in the day, not in revelry and drunkenness, not in lewdness and lust, not in strife and envy. </a:t>
            </a:r>
            <a:r>
              <a:rPr lang="en-US" sz="2400" b="1" i="1" dirty="0" smtClean="0">
                <a:solidFill>
                  <a:srgbClr val="000000"/>
                </a:solidFill>
                <a:latin typeface="Arial" pitchFamily="34" charset="0"/>
                <a:cs typeface="Arial" pitchFamily="34" charset="0"/>
              </a:rPr>
              <a:t>But </a:t>
            </a:r>
            <a:r>
              <a:rPr lang="en-US" sz="2400" b="1" i="1" dirty="0" smtClean="0">
                <a:solidFill>
                  <a:srgbClr val="000000"/>
                </a:solidFill>
                <a:latin typeface="Arial" pitchFamily="34" charset="0"/>
                <a:cs typeface="Arial" pitchFamily="34" charset="0"/>
              </a:rPr>
              <a:t>put on the Lord Jesus Christ, and make no provision for the flesh, to fulfill its lusts. “</a:t>
            </a:r>
            <a:endParaRPr lang="en-US" sz="2400" b="1" i="1" dirty="0">
              <a:solidFill>
                <a:srgbClr val="000000"/>
              </a:solidFill>
              <a:latin typeface="Arial" pitchFamily="34" charset="0"/>
              <a:cs typeface="Arial" pitchFamily="34" charset="0"/>
            </a:endParaRPr>
          </a:p>
        </p:txBody>
      </p:sp>
      <p:pic>
        <p:nvPicPr>
          <p:cNvPr id="8193" name="Picture 1"/>
          <p:cNvPicPr>
            <a:picLocks noChangeAspect="1" noChangeArrowheads="1"/>
          </p:cNvPicPr>
          <p:nvPr/>
        </p:nvPicPr>
        <p:blipFill>
          <a:blip r:embed="rId4"/>
          <a:srcRect/>
          <a:stretch>
            <a:fillRect/>
          </a:stretch>
        </p:blipFill>
        <p:spPr bwMode="auto">
          <a:xfrm flipH="1">
            <a:off x="5334000" y="2286000"/>
            <a:ext cx="3810000" cy="4572000"/>
          </a:xfrm>
          <a:prstGeom prst="rect">
            <a:avLst/>
          </a:prstGeom>
          <a:noFill/>
          <a:ln w="9525">
            <a:noFill/>
            <a:miter lim="800000"/>
            <a:headEnd/>
            <a:tailEnd/>
          </a:ln>
          <a:effectLst/>
        </p:spPr>
      </p:pic>
      <p:sp>
        <p:nvSpPr>
          <p:cNvPr id="9" name="TextBox 8"/>
          <p:cNvSpPr txBox="1"/>
          <p:nvPr/>
        </p:nvSpPr>
        <p:spPr>
          <a:xfrm>
            <a:off x="0" y="152400"/>
            <a:ext cx="91440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solidFill>
                  <a:schemeClr val="bg2">
                    <a:lumMod val="20000"/>
                    <a:lumOff val="80000"/>
                  </a:schemeClr>
                </a:solidFill>
                <a:effectLst>
                  <a:outerShdw blurRad="38100" dist="38100" dir="2700000" algn="tl">
                    <a:srgbClr val="000000">
                      <a:alpha val="43137"/>
                    </a:srgbClr>
                  </a:outerShdw>
                </a:effectLst>
                <a:latin typeface="Arial" pitchFamily="34" charset="0"/>
                <a:cs typeface="Arial" pitchFamily="34" charset="0"/>
              </a:rPr>
              <a:t>Breaking Free From Satan’s Stronghold</a:t>
            </a:r>
            <a:endParaRPr lang="en-US" sz="3200" b="1" dirty="0">
              <a:ln w="11430"/>
              <a:solidFill>
                <a:schemeClr val="bg2">
                  <a:lumMod val="20000"/>
                  <a:lumOff val="80000"/>
                </a:schemeClr>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20" dur="1000" fill="hold"/>
                                        <p:tgtEl>
                                          <p:spTgt spid="11"/>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228600" y="2590800"/>
            <a:ext cx="5029200" cy="4114800"/>
          </a:xfrm>
          <a:prstGeom prst="round2DiagRect">
            <a:avLst/>
          </a:prstGeom>
          <a:solidFill>
            <a:srgbClr val="EEECE1">
              <a:alpha val="74902"/>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9" name="TextBox 8"/>
          <p:cNvSpPr txBox="1"/>
          <p:nvPr/>
        </p:nvSpPr>
        <p:spPr>
          <a:xfrm>
            <a:off x="228600" y="2831336"/>
            <a:ext cx="4876800" cy="3493264"/>
          </a:xfrm>
          <a:prstGeom prst="rect">
            <a:avLst/>
          </a:prstGeom>
          <a:noFill/>
        </p:spPr>
        <p:txBody>
          <a:bodyPr wrap="square" rtlCol="0">
            <a:spAutoFit/>
          </a:bodyPr>
          <a:lstStyle/>
          <a:p>
            <a:pPr marL="457200" indent="-457200">
              <a:spcAft>
                <a:spcPts val="600"/>
              </a:spcAft>
              <a:buClr>
                <a:schemeClr val="accent3">
                  <a:lumMod val="75000"/>
                </a:schemeClr>
              </a:buClr>
              <a:buFont typeface="Wingdings 2" pitchFamily="18" charset="2"/>
              <a:buChar char="è"/>
            </a:pPr>
            <a:r>
              <a:rPr lang="en-US" sz="2400" b="1" dirty="0" smtClean="0">
                <a:ln w="18415" cmpd="sng">
                  <a:noFill/>
                  <a:prstDash val="solid"/>
                </a:ln>
                <a:solidFill>
                  <a:sysClr val="windowText" lastClr="000000"/>
                </a:solidFill>
                <a:latin typeface="Arial" pitchFamily="34" charset="0"/>
                <a:cs typeface="Arial" pitchFamily="34" charset="0"/>
              </a:rPr>
              <a:t>Baptism created a </a:t>
            </a:r>
            <a:r>
              <a:rPr lang="en-US" sz="2400" b="1" dirty="0" smtClean="0">
                <a:ln w="18415" cmpd="sng">
                  <a:noFill/>
                  <a:prstDash val="solid"/>
                </a:ln>
                <a:solidFill>
                  <a:sysClr val="windowText" lastClr="000000"/>
                </a:solidFill>
                <a:latin typeface="Arial" pitchFamily="34" charset="0"/>
                <a:cs typeface="Arial" pitchFamily="34" charset="0"/>
              </a:rPr>
              <a:t>new </a:t>
            </a:r>
            <a:r>
              <a:rPr lang="en-US" sz="2400" b="1" dirty="0" smtClean="0">
                <a:ln w="18415" cmpd="sng">
                  <a:noFill/>
                  <a:prstDash val="solid"/>
                </a:ln>
                <a:solidFill>
                  <a:sysClr val="windowText" lastClr="000000"/>
                </a:solidFill>
                <a:latin typeface="Arial" pitchFamily="34" charset="0"/>
                <a:cs typeface="Arial" pitchFamily="34" charset="0"/>
              </a:rPr>
              <a:t>man-</a:t>
            </a:r>
            <a:endParaRPr lang="en-US" sz="2400" dirty="0" smtClean="0">
              <a:ln w="18415" cmpd="sng">
                <a:noFill/>
                <a:prstDash val="solid"/>
              </a:ln>
              <a:solidFill>
                <a:sysClr val="windowText" lastClr="000000"/>
              </a:solidFill>
              <a:latin typeface="Arial" pitchFamily="34" charset="0"/>
              <a:cs typeface="Arial" pitchFamily="34" charset="0"/>
            </a:endParaRPr>
          </a:p>
          <a:p>
            <a:pPr lvl="1">
              <a:spcAft>
                <a:spcPts val="600"/>
              </a:spcAft>
              <a:buClr>
                <a:schemeClr val="accent3">
                  <a:lumMod val="75000"/>
                </a:schemeClr>
              </a:buClr>
            </a:pPr>
            <a:r>
              <a:rPr lang="en-US" sz="2400" b="1" i="1" dirty="0" smtClean="0">
                <a:ln w="18415" cmpd="sng">
                  <a:noFill/>
                  <a:prstDash val="solid"/>
                </a:ln>
                <a:solidFill>
                  <a:srgbClr val="0000CC"/>
                </a:solidFill>
                <a:latin typeface="Arial" pitchFamily="34" charset="0"/>
                <a:cs typeface="Arial" pitchFamily="34" charset="0"/>
              </a:rPr>
              <a:t>“Therefore we were buried with Him through baptism into death, that just as Christ was raised from the dead by the glory of the Father, even so we also should walk in newness of life.” </a:t>
            </a:r>
            <a:r>
              <a:rPr lang="en-US" sz="2400" b="1" i="1" dirty="0" smtClean="0">
                <a:ln w="18415" cmpd="sng">
                  <a:noFill/>
                  <a:prstDash val="solid"/>
                </a:ln>
                <a:solidFill>
                  <a:srgbClr val="0000CC"/>
                </a:solidFill>
                <a:latin typeface="Arial" pitchFamily="34" charset="0"/>
                <a:cs typeface="Arial" pitchFamily="34" charset="0"/>
              </a:rPr>
              <a:t/>
            </a:r>
            <a:br>
              <a:rPr lang="en-US" sz="2400" b="1" i="1" dirty="0" smtClean="0">
                <a:ln w="18415" cmpd="sng">
                  <a:noFill/>
                  <a:prstDash val="solid"/>
                </a:ln>
                <a:solidFill>
                  <a:srgbClr val="0000CC"/>
                </a:solidFill>
                <a:latin typeface="Arial" pitchFamily="34" charset="0"/>
                <a:cs typeface="Arial" pitchFamily="34" charset="0"/>
              </a:rPr>
            </a:br>
            <a:r>
              <a:rPr lang="en-US" sz="2400" b="1" i="1" dirty="0" smtClean="0">
                <a:ln w="18415" cmpd="sng">
                  <a:noFill/>
                  <a:prstDash val="solid"/>
                </a:ln>
                <a:solidFill>
                  <a:srgbClr val="0000CC"/>
                </a:solidFill>
                <a:latin typeface="Arial" pitchFamily="34" charset="0"/>
                <a:cs typeface="Arial" pitchFamily="34" charset="0"/>
              </a:rPr>
              <a:t>{</a:t>
            </a:r>
            <a:r>
              <a:rPr lang="en-US" sz="2400" b="1" i="1" dirty="0" smtClean="0">
                <a:ln w="18415" cmpd="sng">
                  <a:noFill/>
                  <a:prstDash val="solid"/>
                </a:ln>
                <a:solidFill>
                  <a:srgbClr val="0000CC"/>
                </a:solidFill>
                <a:latin typeface="Arial" pitchFamily="34" charset="0"/>
                <a:cs typeface="Arial" pitchFamily="34" charset="0"/>
              </a:rPr>
              <a:t>Romans 6:4}</a:t>
            </a:r>
          </a:p>
        </p:txBody>
      </p:sp>
      <p:pic>
        <p:nvPicPr>
          <p:cNvPr id="8" name="Picture 1"/>
          <p:cNvPicPr>
            <a:picLocks noChangeAspect="1" noChangeArrowheads="1"/>
          </p:cNvPicPr>
          <p:nvPr/>
        </p:nvPicPr>
        <p:blipFill>
          <a:blip r:embed="rId3"/>
          <a:srcRect/>
          <a:stretch>
            <a:fillRect/>
          </a:stretch>
        </p:blipFill>
        <p:spPr bwMode="auto">
          <a:xfrm flipH="1">
            <a:off x="5334000" y="2286000"/>
            <a:ext cx="3810000" cy="4572000"/>
          </a:xfrm>
          <a:prstGeom prst="rect">
            <a:avLst/>
          </a:prstGeom>
          <a:noFill/>
          <a:ln w="9525">
            <a:noFill/>
            <a:miter lim="800000"/>
            <a:headEnd/>
            <a:tailEnd/>
          </a:ln>
          <a:effectLst/>
        </p:spPr>
      </p:pic>
      <p:sp>
        <p:nvSpPr>
          <p:cNvPr id="10" name="TextBox 9"/>
          <p:cNvSpPr txBox="1"/>
          <p:nvPr/>
        </p:nvSpPr>
        <p:spPr>
          <a:xfrm>
            <a:off x="0" y="228600"/>
            <a:ext cx="91440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solidFill>
                  <a:schemeClr val="bg2">
                    <a:lumMod val="20000"/>
                    <a:lumOff val="80000"/>
                  </a:schemeClr>
                </a:solidFill>
                <a:effectLst>
                  <a:outerShdw blurRad="38100" dist="38100" dir="2700000" algn="tl">
                    <a:srgbClr val="000000">
                      <a:alpha val="43137"/>
                    </a:srgbClr>
                  </a:outerShdw>
                </a:effectLst>
                <a:latin typeface="Arial" pitchFamily="34" charset="0"/>
                <a:cs typeface="Arial" pitchFamily="34" charset="0"/>
              </a:rPr>
              <a:t>Breaking Free From Satan’s Stronghold</a:t>
            </a:r>
            <a:endParaRPr lang="en-US" sz="3200" b="1" dirty="0">
              <a:ln w="11430"/>
              <a:solidFill>
                <a:schemeClr val="bg2">
                  <a:lumMod val="20000"/>
                  <a:lumOff val="80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Rectangle 6"/>
          <p:cNvSpPr/>
          <p:nvPr/>
        </p:nvSpPr>
        <p:spPr>
          <a:xfrm>
            <a:off x="0" y="901005"/>
            <a:ext cx="9144000" cy="1384995"/>
          </a:xfrm>
          <a:prstGeom prst="rect">
            <a:avLst/>
          </a:prstGeom>
          <a:solidFill>
            <a:srgbClr val="33CCCC">
              <a:alpha val="74902"/>
            </a:srgbClr>
          </a:solidFill>
        </p:spPr>
        <p:style>
          <a:lnRef idx="1">
            <a:schemeClr val="accent4"/>
          </a:lnRef>
          <a:fillRef idx="3">
            <a:schemeClr val="accent4"/>
          </a:fillRef>
          <a:effectRef idx="2">
            <a:schemeClr val="accent4"/>
          </a:effectRef>
          <a:fontRef idx="minor">
            <a:schemeClr val="lt1"/>
          </a:fontRef>
        </p:style>
        <p:txBody>
          <a:bodyPr wrap="square">
            <a:spAutoFit/>
          </a:bodyPr>
          <a:lstStyle/>
          <a:p>
            <a:pPr algn="ctr"/>
            <a:r>
              <a:rPr lang="en-US" sz="3600" b="1" u="sng" dirty="0" smtClean="0">
                <a:ln w="18415" cmpd="sng">
                  <a:noFill/>
                  <a:prstDash val="solid"/>
                </a:ln>
                <a:solidFill>
                  <a:srgbClr val="000000"/>
                </a:solidFill>
                <a:latin typeface="Arial" pitchFamily="34" charset="0"/>
                <a:cs typeface="Arial" pitchFamily="34" charset="0"/>
              </a:rPr>
              <a:t>Occupation</a:t>
            </a:r>
            <a:r>
              <a:rPr lang="en-US" sz="3600" b="1" u="sng" cap="small" dirty="0" smtClean="0">
                <a:ln w="18415" cmpd="sng">
                  <a:noFill/>
                  <a:prstDash val="solid"/>
                </a:ln>
                <a:solidFill>
                  <a:srgbClr val="000000"/>
                </a:solidFill>
                <a:latin typeface="Arial" pitchFamily="34" charset="0"/>
                <a:cs typeface="Arial" pitchFamily="34" charset="0"/>
              </a:rPr>
              <a:t> </a:t>
            </a:r>
          </a:p>
          <a:p>
            <a:pPr algn="ctr"/>
            <a:r>
              <a:rPr lang="en-US" sz="2400" b="1" i="1" baseline="30000" dirty="0" smtClean="0">
                <a:solidFill>
                  <a:srgbClr val="000000"/>
                </a:solidFill>
                <a:latin typeface="Arial" pitchFamily="34" charset="0"/>
                <a:cs typeface="Arial" pitchFamily="34" charset="0"/>
              </a:rPr>
              <a:t>24</a:t>
            </a:r>
            <a:r>
              <a:rPr lang="en-US" sz="2400" b="1" i="1" dirty="0" smtClean="0">
                <a:solidFill>
                  <a:srgbClr val="000000"/>
                </a:solidFill>
                <a:latin typeface="Arial" pitchFamily="34" charset="0"/>
                <a:cs typeface="Arial" pitchFamily="34" charset="0"/>
              </a:rPr>
              <a:t> and that you put on the new man which was created according to God, in true righteousness and holiness. </a:t>
            </a:r>
            <a:endParaRPr lang="en-US" sz="2400" b="1" i="1" dirty="0">
              <a:solidFill>
                <a:srgbClr val="000000"/>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9">
                                            <p:txEl>
                                              <p:pRg st="0" end="0"/>
                                            </p:txEl>
                                          </p:spTgt>
                                        </p:tgtEl>
                                        <p:attrNameLst>
                                          <p:attrName>ppt_x</p:attrName>
                                        </p:attrNameLst>
                                      </p:cBhvr>
                                      <p:tavLst>
                                        <p:tav tm="0">
                                          <p:val>
                                            <p:fltVal val="0.5"/>
                                          </p:val>
                                        </p:tav>
                                        <p:tav tm="100000">
                                          <p:val>
                                            <p:strVal val="#ppt_x"/>
                                          </p:val>
                                        </p:tav>
                                      </p:tavLst>
                                    </p:anim>
                                    <p:anim calcmode="lin" valueType="num">
                                      <p:cBhvr>
                                        <p:cTn id="10" dur="1000" fill="hold"/>
                                        <p:tgtEl>
                                          <p:spTgt spid="9">
                                            <p:txEl>
                                              <p:pRg st="0" end="0"/>
                                            </p:txEl>
                                          </p:spTgt>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p:cTn id="13" dur="1000" fill="hold"/>
                                        <p:tgtEl>
                                          <p:spTgt spid="9">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9">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9">
                                            <p:txEl>
                                              <p:pRg st="1" end="1"/>
                                            </p:txEl>
                                          </p:spTgt>
                                        </p:tgtEl>
                                        <p:attrNameLst>
                                          <p:attrName>ppt_x</p:attrName>
                                        </p:attrNameLst>
                                      </p:cBhvr>
                                      <p:tavLst>
                                        <p:tav tm="0">
                                          <p:val>
                                            <p:fltVal val="0.5"/>
                                          </p:val>
                                        </p:tav>
                                        <p:tav tm="100000">
                                          <p:val>
                                            <p:strVal val="#ppt_x"/>
                                          </p:val>
                                        </p:tav>
                                      </p:tavLst>
                                    </p:anim>
                                    <p:anim calcmode="lin" valueType="num">
                                      <p:cBhvr>
                                        <p:cTn id="16" dur="1000" fill="hold"/>
                                        <p:tgtEl>
                                          <p:spTgt spid="9">
                                            <p:txEl>
                                              <p:pRg st="1" end="1"/>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228600" y="2590800"/>
            <a:ext cx="5029200" cy="4114800"/>
          </a:xfrm>
          <a:prstGeom prst="round2DiagRect">
            <a:avLst/>
          </a:prstGeom>
          <a:solidFill>
            <a:srgbClr val="EEECE1">
              <a:alpha val="74902"/>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9" name="TextBox 8"/>
          <p:cNvSpPr txBox="1"/>
          <p:nvPr/>
        </p:nvSpPr>
        <p:spPr>
          <a:xfrm>
            <a:off x="228600" y="2667000"/>
            <a:ext cx="4876800" cy="3862596"/>
          </a:xfrm>
          <a:prstGeom prst="rect">
            <a:avLst/>
          </a:prstGeom>
          <a:noFill/>
        </p:spPr>
        <p:txBody>
          <a:bodyPr wrap="square" rtlCol="0">
            <a:spAutoFit/>
          </a:bodyPr>
          <a:lstStyle/>
          <a:p>
            <a:pPr marL="457200" indent="-457200">
              <a:spcAft>
                <a:spcPts val="600"/>
              </a:spcAft>
              <a:buClr>
                <a:schemeClr val="accent3">
                  <a:lumMod val="75000"/>
                </a:schemeClr>
              </a:buClr>
              <a:buFont typeface="Wingdings 2" pitchFamily="18" charset="2"/>
              <a:buChar char="è"/>
            </a:pPr>
            <a:r>
              <a:rPr lang="en-US" sz="2400" b="1" dirty="0" smtClean="0">
                <a:ln w="18415" cmpd="sng">
                  <a:noFill/>
                  <a:prstDash val="solid"/>
                </a:ln>
                <a:solidFill>
                  <a:sysClr val="windowText" lastClr="000000"/>
                </a:solidFill>
                <a:latin typeface="Arial" pitchFamily="34" charset="0"/>
                <a:cs typeface="Arial" pitchFamily="34" charset="0"/>
              </a:rPr>
              <a:t>Leave no place </a:t>
            </a:r>
            <a:r>
              <a:rPr lang="en-US" sz="2400" b="1" dirty="0" smtClean="0">
                <a:ln w="18415" cmpd="sng">
                  <a:noFill/>
                  <a:prstDash val="solid"/>
                </a:ln>
                <a:solidFill>
                  <a:sysClr val="windowText" lastClr="000000"/>
                </a:solidFill>
                <a:latin typeface="Arial" pitchFamily="34" charset="0"/>
                <a:cs typeface="Arial" pitchFamily="34" charset="0"/>
              </a:rPr>
              <a:t>for </a:t>
            </a:r>
            <a:r>
              <a:rPr lang="en-US" sz="2400" b="1" dirty="0" smtClean="0">
                <a:ln w="18415" cmpd="sng">
                  <a:noFill/>
                  <a:prstDash val="solid"/>
                </a:ln>
                <a:solidFill>
                  <a:sysClr val="windowText" lastClr="000000"/>
                </a:solidFill>
                <a:latin typeface="Arial" pitchFamily="34" charset="0"/>
                <a:cs typeface="Arial" pitchFamily="34" charset="0"/>
              </a:rPr>
              <a:t>the devil</a:t>
            </a:r>
            <a:r>
              <a:rPr lang="en-US" sz="2400" dirty="0" smtClean="0">
                <a:ln w="18415" cmpd="sng">
                  <a:noFill/>
                  <a:prstDash val="solid"/>
                </a:ln>
                <a:solidFill>
                  <a:sysClr val="windowText" lastClr="000000"/>
                </a:solidFill>
                <a:latin typeface="Arial" pitchFamily="34" charset="0"/>
                <a:cs typeface="Arial" pitchFamily="34" charset="0"/>
              </a:rPr>
              <a:t>-(</a:t>
            </a:r>
            <a:r>
              <a:rPr lang="en-US" sz="2400" b="1" i="1" dirty="0" smtClean="0">
                <a:ln w="18415" cmpd="sng">
                  <a:noFill/>
                  <a:prstDash val="solid"/>
                </a:ln>
                <a:solidFill>
                  <a:sysClr val="windowText" lastClr="000000"/>
                </a:solidFill>
                <a:latin typeface="Arial" pitchFamily="34" charset="0"/>
                <a:cs typeface="Arial" pitchFamily="34" charset="0"/>
              </a:rPr>
              <a:t>no pocket of rebellion, corruption, or immorality </a:t>
            </a:r>
            <a:r>
              <a:rPr lang="en-US" sz="2400" b="1" i="1" dirty="0" smtClean="0">
                <a:ln w="18415" cmpd="sng">
                  <a:noFill/>
                  <a:prstDash val="solid"/>
                </a:ln>
                <a:solidFill>
                  <a:sysClr val="windowText" lastClr="000000"/>
                </a:solidFill>
                <a:latin typeface="Arial" pitchFamily="34" charset="0"/>
                <a:cs typeface="Arial" pitchFamily="34" charset="0"/>
              </a:rPr>
              <a:t>wherein </a:t>
            </a:r>
            <a:r>
              <a:rPr lang="en-US" sz="2400" b="1" i="1" dirty="0" smtClean="0">
                <a:ln w="18415" cmpd="sng">
                  <a:noFill/>
                  <a:prstDash val="solid"/>
                </a:ln>
                <a:solidFill>
                  <a:sysClr val="windowText" lastClr="000000"/>
                </a:solidFill>
                <a:latin typeface="Arial" pitchFamily="34" charset="0"/>
                <a:cs typeface="Arial" pitchFamily="34" charset="0"/>
              </a:rPr>
              <a:t>Satan can rebuild his influence</a:t>
            </a:r>
            <a:r>
              <a:rPr lang="en-US" sz="2400" i="1" dirty="0" smtClean="0">
                <a:ln w="18415" cmpd="sng">
                  <a:noFill/>
                  <a:prstDash val="solid"/>
                </a:ln>
                <a:solidFill>
                  <a:sysClr val="windowText" lastClr="000000"/>
                </a:solidFill>
                <a:latin typeface="Arial" pitchFamily="34" charset="0"/>
                <a:cs typeface="Arial" pitchFamily="34" charset="0"/>
              </a:rPr>
              <a:t>).</a:t>
            </a:r>
            <a:endParaRPr lang="en-US" sz="2400" i="1" dirty="0" smtClean="0">
              <a:ln w="18415" cmpd="sng">
                <a:noFill/>
                <a:prstDash val="solid"/>
              </a:ln>
              <a:solidFill>
                <a:sysClr val="windowText" lastClr="000000"/>
              </a:solidFill>
              <a:latin typeface="Arial" pitchFamily="34" charset="0"/>
              <a:cs typeface="Arial" pitchFamily="34" charset="0"/>
            </a:endParaRPr>
          </a:p>
          <a:p>
            <a:pPr lvl="1">
              <a:spcAft>
                <a:spcPts val="600"/>
              </a:spcAft>
              <a:buClr>
                <a:schemeClr val="accent3">
                  <a:lumMod val="75000"/>
                </a:schemeClr>
              </a:buClr>
            </a:pPr>
            <a:r>
              <a:rPr lang="en-US" sz="2400" b="1" i="1" dirty="0" smtClean="0">
                <a:ln w="18415" cmpd="sng">
                  <a:noFill/>
                  <a:prstDash val="solid"/>
                </a:ln>
                <a:solidFill>
                  <a:srgbClr val="0000CC"/>
                </a:solidFill>
                <a:latin typeface="Arial" pitchFamily="34" charset="0"/>
                <a:cs typeface="Arial" pitchFamily="34" charset="0"/>
              </a:rPr>
              <a:t>“Then he says, 'I will return to my house from which I came.' And when he comes, he finds it empty, swept, and put in order.” {Matt.12:44}</a:t>
            </a:r>
            <a:endParaRPr lang="en-US" sz="2400" b="1" dirty="0" smtClean="0">
              <a:ln w="18415" cmpd="sng">
                <a:noFill/>
                <a:prstDash val="solid"/>
              </a:ln>
              <a:solidFill>
                <a:srgbClr val="0000CC"/>
              </a:solidFill>
              <a:latin typeface="Arial" pitchFamily="34" charset="0"/>
              <a:cs typeface="Arial" pitchFamily="34" charset="0"/>
            </a:endParaRPr>
          </a:p>
        </p:txBody>
      </p:sp>
      <p:pic>
        <p:nvPicPr>
          <p:cNvPr id="8" name="Picture 1"/>
          <p:cNvPicPr>
            <a:picLocks noChangeAspect="1" noChangeArrowheads="1"/>
          </p:cNvPicPr>
          <p:nvPr/>
        </p:nvPicPr>
        <p:blipFill>
          <a:blip r:embed="rId3"/>
          <a:srcRect/>
          <a:stretch>
            <a:fillRect/>
          </a:stretch>
        </p:blipFill>
        <p:spPr bwMode="auto">
          <a:xfrm flipH="1">
            <a:off x="5334000" y="2286000"/>
            <a:ext cx="3810000" cy="4572000"/>
          </a:xfrm>
          <a:prstGeom prst="rect">
            <a:avLst/>
          </a:prstGeom>
          <a:noFill/>
          <a:ln w="9525">
            <a:noFill/>
            <a:miter lim="800000"/>
            <a:headEnd/>
            <a:tailEnd/>
          </a:ln>
          <a:effectLst/>
        </p:spPr>
      </p:pic>
      <p:sp>
        <p:nvSpPr>
          <p:cNvPr id="10" name="TextBox 9"/>
          <p:cNvSpPr txBox="1"/>
          <p:nvPr/>
        </p:nvSpPr>
        <p:spPr>
          <a:xfrm>
            <a:off x="0" y="228600"/>
            <a:ext cx="91440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solidFill>
                  <a:schemeClr val="bg2">
                    <a:lumMod val="20000"/>
                    <a:lumOff val="80000"/>
                  </a:schemeClr>
                </a:solidFill>
                <a:effectLst>
                  <a:outerShdw blurRad="38100" dist="38100" dir="2700000" algn="tl">
                    <a:srgbClr val="000000">
                      <a:alpha val="43137"/>
                    </a:srgbClr>
                  </a:outerShdw>
                </a:effectLst>
                <a:latin typeface="Arial" pitchFamily="34" charset="0"/>
                <a:cs typeface="Arial" pitchFamily="34" charset="0"/>
              </a:rPr>
              <a:t>Breaking Free From Satan’s Stronghold</a:t>
            </a:r>
            <a:endParaRPr lang="en-US" sz="3200" b="1" dirty="0">
              <a:ln w="11430"/>
              <a:solidFill>
                <a:schemeClr val="bg2">
                  <a:lumMod val="20000"/>
                  <a:lumOff val="80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Rectangle 6"/>
          <p:cNvSpPr/>
          <p:nvPr/>
        </p:nvSpPr>
        <p:spPr>
          <a:xfrm>
            <a:off x="0" y="824805"/>
            <a:ext cx="9144000" cy="1384995"/>
          </a:xfrm>
          <a:prstGeom prst="rect">
            <a:avLst/>
          </a:prstGeom>
          <a:solidFill>
            <a:srgbClr val="33CCCC">
              <a:alpha val="74902"/>
            </a:srgbClr>
          </a:solidFill>
        </p:spPr>
        <p:style>
          <a:lnRef idx="1">
            <a:schemeClr val="accent4"/>
          </a:lnRef>
          <a:fillRef idx="3">
            <a:schemeClr val="accent4"/>
          </a:fillRef>
          <a:effectRef idx="2">
            <a:schemeClr val="accent4"/>
          </a:effectRef>
          <a:fontRef idx="minor">
            <a:schemeClr val="lt1"/>
          </a:fontRef>
        </p:style>
        <p:txBody>
          <a:bodyPr wrap="square">
            <a:spAutoFit/>
          </a:bodyPr>
          <a:lstStyle/>
          <a:p>
            <a:pPr algn="ctr"/>
            <a:r>
              <a:rPr lang="en-US" sz="3600" b="1" u="sng" dirty="0" smtClean="0">
                <a:ln w="18415" cmpd="sng">
                  <a:noFill/>
                  <a:prstDash val="solid"/>
                </a:ln>
                <a:solidFill>
                  <a:srgbClr val="000000"/>
                </a:solidFill>
                <a:latin typeface="Arial" pitchFamily="34" charset="0"/>
                <a:cs typeface="Arial" pitchFamily="34" charset="0"/>
              </a:rPr>
              <a:t>Occupation</a:t>
            </a:r>
            <a:r>
              <a:rPr lang="en-US" sz="3600" b="1" u="sng" cap="small" dirty="0" smtClean="0">
                <a:ln w="18415" cmpd="sng">
                  <a:noFill/>
                  <a:prstDash val="solid"/>
                </a:ln>
                <a:solidFill>
                  <a:srgbClr val="000000"/>
                </a:solidFill>
                <a:latin typeface="Arial" pitchFamily="34" charset="0"/>
                <a:cs typeface="Arial" pitchFamily="34" charset="0"/>
              </a:rPr>
              <a:t> </a:t>
            </a:r>
          </a:p>
          <a:p>
            <a:pPr algn="ctr"/>
            <a:r>
              <a:rPr lang="en-US" sz="2400" b="1" i="1" baseline="30000" dirty="0" smtClean="0">
                <a:solidFill>
                  <a:srgbClr val="000000"/>
                </a:solidFill>
                <a:latin typeface="Arial" pitchFamily="34" charset="0"/>
                <a:cs typeface="Arial" pitchFamily="34" charset="0"/>
              </a:rPr>
              <a:t>24</a:t>
            </a:r>
            <a:r>
              <a:rPr lang="en-US" sz="2400" b="1" i="1" dirty="0" smtClean="0">
                <a:solidFill>
                  <a:srgbClr val="000000"/>
                </a:solidFill>
                <a:latin typeface="Arial" pitchFamily="34" charset="0"/>
                <a:cs typeface="Arial" pitchFamily="34" charset="0"/>
              </a:rPr>
              <a:t> and that you put on the new man which was created according to God, in true righteousness and holiness. </a:t>
            </a:r>
            <a:endParaRPr lang="en-US" sz="2400" b="1" i="1" dirty="0">
              <a:solidFill>
                <a:srgbClr val="000000"/>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9">
                                            <p:txEl>
                                              <p:pRg st="0" end="0"/>
                                            </p:txEl>
                                          </p:spTgt>
                                        </p:tgtEl>
                                        <p:attrNameLst>
                                          <p:attrName>ppt_x</p:attrName>
                                        </p:attrNameLst>
                                      </p:cBhvr>
                                      <p:tavLst>
                                        <p:tav tm="0">
                                          <p:val>
                                            <p:fltVal val="0.5"/>
                                          </p:val>
                                        </p:tav>
                                        <p:tav tm="100000">
                                          <p:val>
                                            <p:strVal val="#ppt_x"/>
                                          </p:val>
                                        </p:tav>
                                      </p:tavLst>
                                    </p:anim>
                                    <p:anim calcmode="lin" valueType="num">
                                      <p:cBhvr>
                                        <p:cTn id="10" dur="1000" fill="hold"/>
                                        <p:tgtEl>
                                          <p:spTgt spid="9">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528" fill="hold"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 calcmode="lin" valueType="num">
                                      <p:cBhvr>
                                        <p:cTn id="15" dur="1000" fill="hold"/>
                                        <p:tgtEl>
                                          <p:spTgt spid="9">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9">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9">
                                            <p:txEl>
                                              <p:pRg st="1" end="1"/>
                                            </p:txEl>
                                          </p:spTgt>
                                        </p:tgtEl>
                                        <p:attrNameLst>
                                          <p:attrName>ppt_x</p:attrName>
                                        </p:attrNameLst>
                                      </p:cBhvr>
                                      <p:tavLst>
                                        <p:tav tm="0">
                                          <p:val>
                                            <p:fltVal val="0.5"/>
                                          </p:val>
                                        </p:tav>
                                        <p:tav tm="100000">
                                          <p:val>
                                            <p:strVal val="#ppt_x"/>
                                          </p:val>
                                        </p:tav>
                                      </p:tavLst>
                                    </p:anim>
                                    <p:anim calcmode="lin" valueType="num">
                                      <p:cBhvr>
                                        <p:cTn id="18" dur="1000" fill="hold"/>
                                        <p:tgtEl>
                                          <p:spTgt spid="9">
                                            <p:txEl>
                                              <p:pRg st="1" end="1"/>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228600" y="2590800"/>
            <a:ext cx="5029200" cy="4114800"/>
          </a:xfrm>
          <a:prstGeom prst="round2DiagRect">
            <a:avLst/>
          </a:prstGeom>
          <a:solidFill>
            <a:srgbClr val="EEECE1">
              <a:alpha val="74902"/>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9" name="TextBox 8"/>
          <p:cNvSpPr txBox="1"/>
          <p:nvPr/>
        </p:nvSpPr>
        <p:spPr>
          <a:xfrm>
            <a:off x="228600" y="2830592"/>
            <a:ext cx="4876800" cy="3570208"/>
          </a:xfrm>
          <a:prstGeom prst="rect">
            <a:avLst/>
          </a:prstGeom>
          <a:noFill/>
        </p:spPr>
        <p:txBody>
          <a:bodyPr wrap="square" rtlCol="0">
            <a:spAutoFit/>
          </a:bodyPr>
          <a:lstStyle/>
          <a:p>
            <a:pPr marL="457200" indent="-457200">
              <a:spcAft>
                <a:spcPts val="600"/>
              </a:spcAft>
              <a:buClr>
                <a:schemeClr val="accent3">
                  <a:lumMod val="75000"/>
                </a:schemeClr>
              </a:buClr>
              <a:buFont typeface="Wingdings 2" pitchFamily="18" charset="2"/>
              <a:buChar char="è"/>
            </a:pPr>
            <a:r>
              <a:rPr lang="en-US" sz="2400" b="1" dirty="0" smtClean="0">
                <a:ln w="18415" cmpd="sng">
                  <a:noFill/>
                  <a:prstDash val="solid"/>
                </a:ln>
                <a:solidFill>
                  <a:sysClr val="windowText" lastClr="000000"/>
                </a:solidFill>
                <a:latin typeface="Arial" pitchFamily="34" charset="0"/>
                <a:cs typeface="Arial" pitchFamily="34" charset="0"/>
              </a:rPr>
              <a:t>We must put off the old man and put on the new.</a:t>
            </a:r>
            <a:endParaRPr lang="en-US" sz="2400" i="1" dirty="0" smtClean="0">
              <a:ln w="18415" cmpd="sng">
                <a:noFill/>
                <a:prstDash val="solid"/>
              </a:ln>
              <a:solidFill>
                <a:sysClr val="windowText" lastClr="000000"/>
              </a:solidFill>
              <a:latin typeface="Arial" pitchFamily="34" charset="0"/>
              <a:cs typeface="Arial" pitchFamily="34" charset="0"/>
            </a:endParaRPr>
          </a:p>
          <a:p>
            <a:pPr lvl="1">
              <a:spcAft>
                <a:spcPts val="600"/>
              </a:spcAft>
              <a:buClr>
                <a:schemeClr val="accent3">
                  <a:lumMod val="75000"/>
                </a:schemeClr>
              </a:buClr>
            </a:pPr>
            <a:r>
              <a:rPr lang="en-US" sz="2400" i="1" dirty="0" smtClean="0">
                <a:ln w="18415" cmpd="sng">
                  <a:noFill/>
                  <a:prstDash val="solid"/>
                </a:ln>
                <a:solidFill>
                  <a:srgbClr val="0000CC"/>
                </a:solidFill>
                <a:latin typeface="Arial" pitchFamily="34" charset="0"/>
                <a:cs typeface="Arial" pitchFamily="34" charset="0"/>
              </a:rPr>
              <a:t>“... since you have put off the old man with his deeds, and have put on the new man who is renewed in knowledge according to the image of Him who created him.” </a:t>
            </a:r>
            <a:r>
              <a:rPr lang="en-US" sz="2400" i="1" dirty="0" smtClean="0">
                <a:ln w="18415" cmpd="sng">
                  <a:noFill/>
                  <a:prstDash val="solid"/>
                </a:ln>
                <a:solidFill>
                  <a:srgbClr val="0000CC"/>
                </a:solidFill>
                <a:latin typeface="Arial" pitchFamily="34" charset="0"/>
                <a:cs typeface="Arial" pitchFamily="34" charset="0"/>
              </a:rPr>
              <a:t/>
            </a:r>
            <a:br>
              <a:rPr lang="en-US" sz="2400" i="1" dirty="0" smtClean="0">
                <a:ln w="18415" cmpd="sng">
                  <a:noFill/>
                  <a:prstDash val="solid"/>
                </a:ln>
                <a:solidFill>
                  <a:srgbClr val="0000CC"/>
                </a:solidFill>
                <a:latin typeface="Arial" pitchFamily="34" charset="0"/>
                <a:cs typeface="Arial" pitchFamily="34" charset="0"/>
              </a:rPr>
            </a:br>
            <a:r>
              <a:rPr lang="en-US" sz="2400" i="1" dirty="0" smtClean="0">
                <a:ln w="18415" cmpd="sng">
                  <a:noFill/>
                  <a:prstDash val="solid"/>
                </a:ln>
                <a:solidFill>
                  <a:srgbClr val="0000CC"/>
                </a:solidFill>
                <a:latin typeface="Arial" pitchFamily="34" charset="0"/>
                <a:cs typeface="Arial" pitchFamily="34" charset="0"/>
              </a:rPr>
              <a:t>{</a:t>
            </a:r>
            <a:r>
              <a:rPr lang="en-US" sz="2400" i="1" dirty="0" smtClean="0">
                <a:ln w="18415" cmpd="sng">
                  <a:noFill/>
                  <a:prstDash val="solid"/>
                </a:ln>
                <a:solidFill>
                  <a:srgbClr val="0000CC"/>
                </a:solidFill>
                <a:latin typeface="Arial" pitchFamily="34" charset="0"/>
                <a:cs typeface="Arial" pitchFamily="34" charset="0"/>
              </a:rPr>
              <a:t>Colossians 3:9,10}</a:t>
            </a:r>
            <a:endParaRPr lang="en-US" sz="2400" dirty="0" smtClean="0">
              <a:ln w="18415" cmpd="sng">
                <a:noFill/>
                <a:prstDash val="solid"/>
              </a:ln>
              <a:solidFill>
                <a:srgbClr val="0000CC"/>
              </a:solidFill>
              <a:latin typeface="Arial" pitchFamily="34" charset="0"/>
              <a:cs typeface="Arial" pitchFamily="34" charset="0"/>
            </a:endParaRPr>
          </a:p>
        </p:txBody>
      </p:sp>
      <p:pic>
        <p:nvPicPr>
          <p:cNvPr id="8" name="Picture 1"/>
          <p:cNvPicPr>
            <a:picLocks noChangeAspect="1" noChangeArrowheads="1"/>
          </p:cNvPicPr>
          <p:nvPr/>
        </p:nvPicPr>
        <p:blipFill>
          <a:blip r:embed="rId3"/>
          <a:srcRect/>
          <a:stretch>
            <a:fillRect/>
          </a:stretch>
        </p:blipFill>
        <p:spPr bwMode="auto">
          <a:xfrm flipH="1">
            <a:off x="5334000" y="2286000"/>
            <a:ext cx="3810000" cy="4572000"/>
          </a:xfrm>
          <a:prstGeom prst="rect">
            <a:avLst/>
          </a:prstGeom>
          <a:noFill/>
          <a:ln w="9525">
            <a:noFill/>
            <a:miter lim="800000"/>
            <a:headEnd/>
            <a:tailEnd/>
          </a:ln>
          <a:effectLst/>
        </p:spPr>
      </p:pic>
      <p:sp>
        <p:nvSpPr>
          <p:cNvPr id="10" name="TextBox 9"/>
          <p:cNvSpPr txBox="1"/>
          <p:nvPr/>
        </p:nvSpPr>
        <p:spPr>
          <a:xfrm>
            <a:off x="0" y="228600"/>
            <a:ext cx="91440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solidFill>
                  <a:schemeClr val="bg2">
                    <a:lumMod val="20000"/>
                    <a:lumOff val="80000"/>
                  </a:schemeClr>
                </a:solidFill>
                <a:effectLst>
                  <a:outerShdw blurRad="38100" dist="38100" dir="2700000" algn="tl">
                    <a:srgbClr val="000000">
                      <a:alpha val="43137"/>
                    </a:srgbClr>
                  </a:outerShdw>
                </a:effectLst>
                <a:latin typeface="Arial" pitchFamily="34" charset="0"/>
                <a:cs typeface="Arial" pitchFamily="34" charset="0"/>
              </a:rPr>
              <a:t>Breaking Free From Satan’s Stronghold</a:t>
            </a:r>
            <a:endParaRPr lang="en-US" sz="3200" b="1" dirty="0">
              <a:ln w="11430"/>
              <a:solidFill>
                <a:schemeClr val="bg2">
                  <a:lumMod val="20000"/>
                  <a:lumOff val="80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Rectangle 6"/>
          <p:cNvSpPr/>
          <p:nvPr/>
        </p:nvSpPr>
        <p:spPr>
          <a:xfrm>
            <a:off x="0" y="901005"/>
            <a:ext cx="9144000" cy="1384995"/>
          </a:xfrm>
          <a:prstGeom prst="rect">
            <a:avLst/>
          </a:prstGeom>
          <a:solidFill>
            <a:srgbClr val="33CCCC">
              <a:alpha val="74902"/>
            </a:srgbClr>
          </a:solidFill>
        </p:spPr>
        <p:style>
          <a:lnRef idx="1">
            <a:schemeClr val="accent4"/>
          </a:lnRef>
          <a:fillRef idx="3">
            <a:schemeClr val="accent4"/>
          </a:fillRef>
          <a:effectRef idx="2">
            <a:schemeClr val="accent4"/>
          </a:effectRef>
          <a:fontRef idx="minor">
            <a:schemeClr val="lt1"/>
          </a:fontRef>
        </p:style>
        <p:txBody>
          <a:bodyPr wrap="square">
            <a:spAutoFit/>
          </a:bodyPr>
          <a:lstStyle/>
          <a:p>
            <a:pPr algn="ctr"/>
            <a:r>
              <a:rPr lang="en-US" sz="3600" b="1" u="sng" dirty="0" smtClean="0">
                <a:ln w="18415" cmpd="sng">
                  <a:noFill/>
                  <a:prstDash val="solid"/>
                </a:ln>
                <a:solidFill>
                  <a:srgbClr val="000000"/>
                </a:solidFill>
                <a:latin typeface="Arial" pitchFamily="34" charset="0"/>
                <a:cs typeface="Arial" pitchFamily="34" charset="0"/>
              </a:rPr>
              <a:t>Occupation</a:t>
            </a:r>
            <a:r>
              <a:rPr lang="en-US" sz="3600" b="1" u="sng" cap="small" dirty="0" smtClean="0">
                <a:ln w="18415" cmpd="sng">
                  <a:noFill/>
                  <a:prstDash val="solid"/>
                </a:ln>
                <a:solidFill>
                  <a:srgbClr val="000000"/>
                </a:solidFill>
                <a:latin typeface="Arial" pitchFamily="34" charset="0"/>
                <a:cs typeface="Arial" pitchFamily="34" charset="0"/>
              </a:rPr>
              <a:t> </a:t>
            </a:r>
          </a:p>
          <a:p>
            <a:pPr algn="ctr"/>
            <a:r>
              <a:rPr lang="en-US" sz="2400" b="1" i="1" baseline="30000" dirty="0" smtClean="0">
                <a:solidFill>
                  <a:srgbClr val="000000"/>
                </a:solidFill>
                <a:latin typeface="Arial" pitchFamily="34" charset="0"/>
                <a:cs typeface="Arial" pitchFamily="34" charset="0"/>
              </a:rPr>
              <a:t>24</a:t>
            </a:r>
            <a:r>
              <a:rPr lang="en-US" sz="2400" b="1" i="1" dirty="0" smtClean="0">
                <a:solidFill>
                  <a:srgbClr val="000000"/>
                </a:solidFill>
                <a:latin typeface="Arial" pitchFamily="34" charset="0"/>
                <a:cs typeface="Arial" pitchFamily="34" charset="0"/>
              </a:rPr>
              <a:t> and that you put on the new man which was created according to God, in true righteousness and holiness. </a:t>
            </a:r>
            <a:endParaRPr lang="en-US" sz="2400" b="1" i="1" dirty="0">
              <a:solidFill>
                <a:srgbClr val="000000"/>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9">
                                            <p:txEl>
                                              <p:pRg st="0" end="0"/>
                                            </p:txEl>
                                          </p:spTgt>
                                        </p:tgtEl>
                                        <p:attrNameLst>
                                          <p:attrName>ppt_x</p:attrName>
                                        </p:attrNameLst>
                                      </p:cBhvr>
                                      <p:tavLst>
                                        <p:tav tm="0">
                                          <p:val>
                                            <p:fltVal val="0.5"/>
                                          </p:val>
                                        </p:tav>
                                        <p:tav tm="100000">
                                          <p:val>
                                            <p:strVal val="#ppt_x"/>
                                          </p:val>
                                        </p:tav>
                                      </p:tavLst>
                                    </p:anim>
                                    <p:anim calcmode="lin" valueType="num">
                                      <p:cBhvr>
                                        <p:cTn id="10" dur="1000" fill="hold"/>
                                        <p:tgtEl>
                                          <p:spTgt spid="9">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528" fill="hold"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 calcmode="lin" valueType="num">
                                      <p:cBhvr>
                                        <p:cTn id="15" dur="1000" fill="hold"/>
                                        <p:tgtEl>
                                          <p:spTgt spid="9">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9">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9">
                                            <p:txEl>
                                              <p:pRg st="1" end="1"/>
                                            </p:txEl>
                                          </p:spTgt>
                                        </p:tgtEl>
                                        <p:attrNameLst>
                                          <p:attrName>ppt_x</p:attrName>
                                        </p:attrNameLst>
                                      </p:cBhvr>
                                      <p:tavLst>
                                        <p:tav tm="0">
                                          <p:val>
                                            <p:fltVal val="0.5"/>
                                          </p:val>
                                        </p:tav>
                                        <p:tav tm="100000">
                                          <p:val>
                                            <p:strVal val="#ppt_x"/>
                                          </p:val>
                                        </p:tav>
                                      </p:tavLst>
                                    </p:anim>
                                    <p:anim calcmode="lin" valueType="num">
                                      <p:cBhvr>
                                        <p:cTn id="18" dur="1000" fill="hold"/>
                                        <p:tgtEl>
                                          <p:spTgt spid="9">
                                            <p:txEl>
                                              <p:pRg st="1" end="1"/>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noChangeArrowheads="1"/>
          </p:cNvPicPr>
          <p:nvPr/>
        </p:nvPicPr>
        <p:blipFill>
          <a:blip r:embed="rId3"/>
          <a:srcRect/>
          <a:stretch>
            <a:fillRect/>
          </a:stretch>
        </p:blipFill>
        <p:spPr bwMode="auto">
          <a:xfrm>
            <a:off x="0" y="2438400"/>
            <a:ext cx="5867400" cy="4419600"/>
          </a:xfrm>
          <a:prstGeom prst="rect">
            <a:avLst/>
          </a:prstGeom>
          <a:noFill/>
          <a:ln w="9525">
            <a:noFill/>
            <a:miter lim="800000"/>
            <a:headEnd/>
            <a:tailEnd/>
          </a:ln>
          <a:effectLst/>
        </p:spPr>
      </p:pic>
      <p:sp>
        <p:nvSpPr>
          <p:cNvPr id="11" name="Rectangle 10"/>
          <p:cNvSpPr/>
          <p:nvPr/>
        </p:nvSpPr>
        <p:spPr>
          <a:xfrm>
            <a:off x="685800" y="2743200"/>
            <a:ext cx="4419600" cy="3046988"/>
          </a:xfrm>
          <a:prstGeom prst="rect">
            <a:avLst/>
          </a:prstGeom>
        </p:spPr>
        <p:txBody>
          <a:bodyPr wrap="square">
            <a:spAutoFit/>
          </a:bodyPr>
          <a:lstStyle/>
          <a:p>
            <a:pPr algn="ctr"/>
            <a:r>
              <a:rPr lang="en-US" sz="2400" b="1" dirty="0" smtClean="0">
                <a:solidFill>
                  <a:srgbClr val="0000CC"/>
                </a:solidFill>
                <a:latin typeface="Arial" pitchFamily="34" charset="0"/>
                <a:cs typeface="Arial" pitchFamily="34" charset="0"/>
              </a:rPr>
              <a:t>Isaiah 40:31 </a:t>
            </a:r>
            <a:r>
              <a:rPr lang="en-US" sz="2400" dirty="0" smtClean="0">
                <a:solidFill>
                  <a:srgbClr val="000000"/>
                </a:solidFill>
                <a:latin typeface="Arial" pitchFamily="34" charset="0"/>
                <a:cs typeface="Arial" pitchFamily="34" charset="0"/>
              </a:rPr>
              <a:t/>
            </a:r>
            <a:br>
              <a:rPr lang="en-US" sz="2400" dirty="0" smtClean="0">
                <a:solidFill>
                  <a:srgbClr val="000000"/>
                </a:solidFill>
                <a:latin typeface="Arial" pitchFamily="34" charset="0"/>
                <a:cs typeface="Arial" pitchFamily="34" charset="0"/>
              </a:rPr>
            </a:br>
            <a:r>
              <a:rPr lang="en-US" sz="2400" b="1" i="1" baseline="30000" dirty="0" smtClean="0">
                <a:solidFill>
                  <a:srgbClr val="000000"/>
                </a:solidFill>
                <a:latin typeface="Arial" pitchFamily="34" charset="0"/>
                <a:cs typeface="Arial" pitchFamily="34" charset="0"/>
              </a:rPr>
              <a:t>“ </a:t>
            </a:r>
            <a:r>
              <a:rPr lang="en-US" sz="2400" b="1" i="1" dirty="0" smtClean="0">
                <a:solidFill>
                  <a:srgbClr val="000000"/>
                </a:solidFill>
                <a:latin typeface="Arial" pitchFamily="34" charset="0"/>
                <a:cs typeface="Arial" pitchFamily="34" charset="0"/>
              </a:rPr>
              <a:t>But those who wait on the Lord </a:t>
            </a:r>
            <a:r>
              <a:rPr lang="en-US" sz="2400" b="1" i="1" dirty="0" smtClean="0">
                <a:solidFill>
                  <a:srgbClr val="000000"/>
                </a:solidFill>
                <a:latin typeface="Arial" pitchFamily="34" charset="0"/>
                <a:cs typeface="Arial" pitchFamily="34" charset="0"/>
              </a:rPr>
              <a:t>shall renew </a:t>
            </a:r>
            <a:r>
              <a:rPr lang="en-US" sz="2400" b="1" i="1" dirty="0" smtClean="0">
                <a:solidFill>
                  <a:srgbClr val="000000"/>
                </a:solidFill>
                <a:latin typeface="Arial" pitchFamily="34" charset="0"/>
                <a:cs typeface="Arial" pitchFamily="34" charset="0"/>
              </a:rPr>
              <a:t>their strength; </a:t>
            </a:r>
            <a:r>
              <a:rPr lang="en-US" sz="2400" b="1" i="1" dirty="0" smtClean="0">
                <a:solidFill>
                  <a:srgbClr val="000000"/>
                </a:solidFill>
                <a:latin typeface="Arial" pitchFamily="34" charset="0"/>
                <a:cs typeface="Arial" pitchFamily="34" charset="0"/>
              </a:rPr>
              <a:t>they shall </a:t>
            </a:r>
            <a:r>
              <a:rPr lang="en-US" sz="2400" b="1" i="1" dirty="0" smtClean="0">
                <a:solidFill>
                  <a:srgbClr val="000000"/>
                </a:solidFill>
                <a:latin typeface="Arial" pitchFamily="34" charset="0"/>
                <a:cs typeface="Arial" pitchFamily="34" charset="0"/>
              </a:rPr>
              <a:t>mount up with wings like eagles, </a:t>
            </a:r>
            <a:r>
              <a:rPr lang="en-US" sz="2400" b="1" i="1" dirty="0" smtClean="0">
                <a:solidFill>
                  <a:srgbClr val="000000"/>
                </a:solidFill>
                <a:latin typeface="Arial" pitchFamily="34" charset="0"/>
                <a:cs typeface="Arial" pitchFamily="34" charset="0"/>
              </a:rPr>
              <a:t>they shall </a:t>
            </a:r>
            <a:r>
              <a:rPr lang="en-US" sz="2400" b="1" i="1" dirty="0" smtClean="0">
                <a:solidFill>
                  <a:srgbClr val="000000"/>
                </a:solidFill>
                <a:latin typeface="Arial" pitchFamily="34" charset="0"/>
                <a:cs typeface="Arial" pitchFamily="34" charset="0"/>
              </a:rPr>
              <a:t>run and not be weary, </a:t>
            </a:r>
            <a:r>
              <a:rPr lang="en-US" sz="2400" b="1" i="1" dirty="0" smtClean="0">
                <a:solidFill>
                  <a:srgbClr val="000000"/>
                </a:solidFill>
                <a:latin typeface="Arial" pitchFamily="34" charset="0"/>
                <a:cs typeface="Arial" pitchFamily="34" charset="0"/>
              </a:rPr>
              <a:t>they shall </a:t>
            </a:r>
            <a:r>
              <a:rPr lang="en-US" sz="2400" b="1" i="1" dirty="0" smtClean="0">
                <a:solidFill>
                  <a:srgbClr val="000000"/>
                </a:solidFill>
                <a:latin typeface="Arial" pitchFamily="34" charset="0"/>
                <a:cs typeface="Arial" pitchFamily="34" charset="0"/>
              </a:rPr>
              <a:t>walk and not faint.”</a:t>
            </a:r>
            <a:endParaRPr lang="en-US" sz="2400" b="1" i="1" dirty="0">
              <a:solidFill>
                <a:srgbClr val="000000"/>
              </a:solidFill>
              <a:latin typeface="Arial" pitchFamily="34" charset="0"/>
              <a:cs typeface="Arial" pitchFamily="34" charset="0"/>
            </a:endParaRPr>
          </a:p>
        </p:txBody>
      </p:sp>
      <p:sp>
        <p:nvSpPr>
          <p:cNvPr id="13" name="Rectangle 12"/>
          <p:cNvSpPr/>
          <p:nvPr/>
        </p:nvSpPr>
        <p:spPr>
          <a:xfrm>
            <a:off x="0" y="990600"/>
            <a:ext cx="9144000" cy="1384995"/>
          </a:xfrm>
          <a:prstGeom prst="rect">
            <a:avLst/>
          </a:prstGeom>
          <a:solidFill>
            <a:srgbClr val="33CCCC">
              <a:alpha val="74902"/>
            </a:srgbClr>
          </a:solidFill>
        </p:spPr>
        <p:style>
          <a:lnRef idx="1">
            <a:schemeClr val="accent4"/>
          </a:lnRef>
          <a:fillRef idx="3">
            <a:schemeClr val="accent4"/>
          </a:fillRef>
          <a:effectRef idx="2">
            <a:schemeClr val="accent4"/>
          </a:effectRef>
          <a:fontRef idx="minor">
            <a:schemeClr val="lt1"/>
          </a:fontRef>
        </p:style>
        <p:txBody>
          <a:bodyPr wrap="square">
            <a:spAutoFit/>
          </a:bodyPr>
          <a:lstStyle/>
          <a:p>
            <a:pPr algn="ctr"/>
            <a:r>
              <a:rPr lang="en-US" sz="3600" b="1" u="sng" dirty="0" smtClean="0">
                <a:ln w="18415" cmpd="sng">
                  <a:noFill/>
                  <a:prstDash val="solid"/>
                </a:ln>
                <a:solidFill>
                  <a:srgbClr val="000000"/>
                </a:solidFill>
                <a:latin typeface="Arial" pitchFamily="34" charset="0"/>
                <a:cs typeface="Arial" pitchFamily="34" charset="0"/>
              </a:rPr>
              <a:t>Fortification</a:t>
            </a:r>
            <a:r>
              <a:rPr lang="en-US" sz="3600" b="1" u="sng" cap="small" dirty="0" smtClean="0">
                <a:ln w="18415" cmpd="sng">
                  <a:noFill/>
                  <a:prstDash val="solid"/>
                </a:ln>
                <a:solidFill>
                  <a:srgbClr val="000000"/>
                </a:solidFill>
                <a:latin typeface="Arial" pitchFamily="34" charset="0"/>
                <a:cs typeface="Arial" pitchFamily="34" charset="0"/>
              </a:rPr>
              <a:t> </a:t>
            </a:r>
            <a:endParaRPr lang="en-US" sz="3600" b="1" u="sng" cap="small" dirty="0" smtClean="0">
              <a:ln w="18415" cmpd="sng">
                <a:noFill/>
                <a:prstDash val="solid"/>
              </a:ln>
              <a:solidFill>
                <a:srgbClr val="000000"/>
              </a:solidFill>
              <a:latin typeface="Arial" pitchFamily="34" charset="0"/>
              <a:cs typeface="Arial" pitchFamily="34" charset="0"/>
            </a:endParaRPr>
          </a:p>
          <a:p>
            <a:pPr algn="ctr"/>
            <a:r>
              <a:rPr lang="en-US" sz="2400" b="1" i="1" baseline="30000" dirty="0" smtClean="0">
                <a:solidFill>
                  <a:srgbClr val="000000"/>
                </a:solidFill>
                <a:latin typeface="Arial" pitchFamily="34" charset="0"/>
                <a:cs typeface="Arial" pitchFamily="34" charset="0"/>
              </a:rPr>
              <a:t>10</a:t>
            </a:r>
            <a:r>
              <a:rPr lang="en-US" sz="2400" b="1" i="1" dirty="0" smtClean="0">
                <a:solidFill>
                  <a:srgbClr val="000000"/>
                </a:solidFill>
                <a:latin typeface="Arial" pitchFamily="34" charset="0"/>
                <a:cs typeface="Arial" pitchFamily="34" charset="0"/>
              </a:rPr>
              <a:t> Finally, my brethren, be strong in the Lord and in the power of His might.</a:t>
            </a:r>
            <a:endParaRPr lang="en-US" sz="2400" b="1" i="1" dirty="0">
              <a:solidFill>
                <a:srgbClr val="000000"/>
              </a:solidFill>
              <a:latin typeface="Arial" pitchFamily="34" charset="0"/>
              <a:cs typeface="Arial" pitchFamily="34" charset="0"/>
            </a:endParaRPr>
          </a:p>
        </p:txBody>
      </p:sp>
      <p:pic>
        <p:nvPicPr>
          <p:cNvPr id="14" name="Picture 2"/>
          <p:cNvPicPr>
            <a:picLocks noChangeAspect="1" noChangeArrowheads="1"/>
          </p:cNvPicPr>
          <p:nvPr/>
        </p:nvPicPr>
        <p:blipFill>
          <a:blip r:embed="rId4"/>
          <a:srcRect/>
          <a:stretch>
            <a:fillRect/>
          </a:stretch>
        </p:blipFill>
        <p:spPr bwMode="auto">
          <a:xfrm>
            <a:off x="7010400" y="2133600"/>
            <a:ext cx="1791093" cy="4724400"/>
          </a:xfrm>
          <a:prstGeom prst="rect">
            <a:avLst/>
          </a:prstGeom>
          <a:noFill/>
          <a:ln w="9525">
            <a:noFill/>
            <a:miter lim="800000"/>
            <a:headEnd/>
            <a:tailEnd/>
          </a:ln>
          <a:effectLst/>
        </p:spPr>
      </p:pic>
      <p:sp>
        <p:nvSpPr>
          <p:cNvPr id="9" name="TextBox 8"/>
          <p:cNvSpPr txBox="1"/>
          <p:nvPr/>
        </p:nvSpPr>
        <p:spPr>
          <a:xfrm>
            <a:off x="0" y="228600"/>
            <a:ext cx="91440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solidFill>
                  <a:schemeClr val="bg2">
                    <a:lumMod val="20000"/>
                    <a:lumOff val="80000"/>
                  </a:schemeClr>
                </a:solidFill>
                <a:effectLst>
                  <a:outerShdw blurRad="38100" dist="38100" dir="2700000" algn="tl">
                    <a:srgbClr val="000000">
                      <a:alpha val="43137"/>
                    </a:srgbClr>
                  </a:outerShdw>
                </a:effectLst>
                <a:latin typeface="Arial" pitchFamily="34" charset="0"/>
                <a:cs typeface="Arial" pitchFamily="34" charset="0"/>
              </a:rPr>
              <a:t>Breaking Free From Satan’s Stronghold</a:t>
            </a:r>
            <a:endParaRPr lang="en-US" sz="3200" b="1" dirty="0">
              <a:ln w="11430"/>
              <a:solidFill>
                <a:schemeClr val="bg2">
                  <a:lumMod val="20000"/>
                  <a:lumOff val="80000"/>
                </a:schemeClr>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 calcmode="lin" valueType="num">
                                      <p:cBhvr>
                                        <p:cTn id="15"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129605"/>
            <a:ext cx="9144000" cy="1384995"/>
          </a:xfrm>
          <a:prstGeom prst="rect">
            <a:avLst/>
          </a:prstGeom>
          <a:solidFill>
            <a:srgbClr val="33CCCC">
              <a:alpha val="74902"/>
            </a:srgbClr>
          </a:solidFill>
        </p:spPr>
        <p:style>
          <a:lnRef idx="1">
            <a:schemeClr val="accent4"/>
          </a:lnRef>
          <a:fillRef idx="3">
            <a:schemeClr val="accent4"/>
          </a:fillRef>
          <a:effectRef idx="2">
            <a:schemeClr val="accent4"/>
          </a:effectRef>
          <a:fontRef idx="minor">
            <a:schemeClr val="lt1"/>
          </a:fontRef>
        </p:style>
        <p:txBody>
          <a:bodyPr wrap="square">
            <a:spAutoFit/>
          </a:bodyPr>
          <a:lstStyle/>
          <a:p>
            <a:pPr algn="ctr"/>
            <a:r>
              <a:rPr lang="en-US" sz="3600" b="1" u="sng" dirty="0" smtClean="0">
                <a:ln w="18415" cmpd="sng">
                  <a:noFill/>
                  <a:prstDash val="solid"/>
                </a:ln>
                <a:solidFill>
                  <a:srgbClr val="000000"/>
                </a:solidFill>
                <a:latin typeface="Arial" pitchFamily="34" charset="0"/>
                <a:cs typeface="Arial" pitchFamily="34" charset="0"/>
              </a:rPr>
              <a:t>Fortification</a:t>
            </a:r>
            <a:r>
              <a:rPr lang="en-US" sz="3600" b="1" u="sng" cap="small" dirty="0" smtClean="0">
                <a:ln w="18415" cmpd="sng">
                  <a:noFill/>
                  <a:prstDash val="solid"/>
                </a:ln>
                <a:solidFill>
                  <a:srgbClr val="000000"/>
                </a:solidFill>
                <a:latin typeface="Arial" pitchFamily="34" charset="0"/>
                <a:cs typeface="Arial" pitchFamily="34" charset="0"/>
              </a:rPr>
              <a:t> </a:t>
            </a:r>
            <a:endParaRPr lang="en-US" sz="3600" b="1" u="sng" cap="small" dirty="0" smtClean="0">
              <a:ln w="18415" cmpd="sng">
                <a:noFill/>
                <a:prstDash val="solid"/>
              </a:ln>
              <a:solidFill>
                <a:srgbClr val="000000"/>
              </a:solidFill>
              <a:latin typeface="Arial" pitchFamily="34" charset="0"/>
              <a:cs typeface="Arial" pitchFamily="34" charset="0"/>
            </a:endParaRPr>
          </a:p>
          <a:p>
            <a:pPr algn="ctr"/>
            <a:r>
              <a:rPr lang="en-US" sz="2400" b="1" i="1" baseline="30000" dirty="0" smtClean="0">
                <a:solidFill>
                  <a:srgbClr val="000000"/>
                </a:solidFill>
                <a:latin typeface="Arial" pitchFamily="34" charset="0"/>
                <a:cs typeface="Arial" pitchFamily="34" charset="0"/>
              </a:rPr>
              <a:t>10</a:t>
            </a:r>
            <a:r>
              <a:rPr lang="en-US" sz="2400" b="1" i="1" dirty="0" smtClean="0">
                <a:solidFill>
                  <a:srgbClr val="000000"/>
                </a:solidFill>
                <a:latin typeface="Arial" pitchFamily="34" charset="0"/>
                <a:cs typeface="Arial" pitchFamily="34" charset="0"/>
              </a:rPr>
              <a:t> Finally, my brethren, be strong in the Lord and in the power of His might.</a:t>
            </a:r>
            <a:endParaRPr lang="en-US" sz="2400" b="1" i="1" dirty="0">
              <a:solidFill>
                <a:srgbClr val="000000"/>
              </a:solidFill>
              <a:latin typeface="Arial" pitchFamily="34" charset="0"/>
              <a:cs typeface="Arial" pitchFamily="34" charset="0"/>
            </a:endParaRPr>
          </a:p>
        </p:txBody>
      </p:sp>
      <p:pic>
        <p:nvPicPr>
          <p:cNvPr id="11" name="Picture 2"/>
          <p:cNvPicPr>
            <a:picLocks noChangeAspect="1" noChangeArrowheads="1"/>
          </p:cNvPicPr>
          <p:nvPr/>
        </p:nvPicPr>
        <p:blipFill>
          <a:blip r:embed="rId3"/>
          <a:srcRect/>
          <a:stretch>
            <a:fillRect/>
          </a:stretch>
        </p:blipFill>
        <p:spPr bwMode="auto">
          <a:xfrm>
            <a:off x="6818722" y="1773554"/>
            <a:ext cx="2096678" cy="5084445"/>
          </a:xfrm>
          <a:prstGeom prst="rect">
            <a:avLst/>
          </a:prstGeom>
          <a:noFill/>
          <a:ln w="9525">
            <a:noFill/>
            <a:miter lim="800000"/>
            <a:headEnd/>
            <a:tailEnd/>
          </a:ln>
          <a:effectLst/>
        </p:spPr>
      </p:pic>
      <p:sp>
        <p:nvSpPr>
          <p:cNvPr id="12" name="Round Diagonal Corner Rectangle 11"/>
          <p:cNvSpPr/>
          <p:nvPr/>
        </p:nvSpPr>
        <p:spPr>
          <a:xfrm>
            <a:off x="382858" y="2743200"/>
            <a:ext cx="6170341" cy="4047777"/>
          </a:xfrm>
          <a:prstGeom prst="round2DiagRect">
            <a:avLst/>
          </a:prstGeom>
          <a:solidFill>
            <a:srgbClr val="EEECE1">
              <a:alpha val="74902"/>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3" name="TextBox 12"/>
          <p:cNvSpPr txBox="1"/>
          <p:nvPr/>
        </p:nvSpPr>
        <p:spPr>
          <a:xfrm>
            <a:off x="381000" y="2743200"/>
            <a:ext cx="6172200" cy="3908762"/>
          </a:xfrm>
          <a:prstGeom prst="rect">
            <a:avLst/>
          </a:prstGeom>
          <a:noFill/>
        </p:spPr>
        <p:txBody>
          <a:bodyPr wrap="square" rtlCol="0">
            <a:spAutoFit/>
          </a:bodyPr>
          <a:lstStyle/>
          <a:p>
            <a:pPr marL="457200" indent="-457200">
              <a:spcAft>
                <a:spcPts val="600"/>
              </a:spcAft>
              <a:buClr>
                <a:schemeClr val="accent3">
                  <a:lumMod val="75000"/>
                </a:schemeClr>
              </a:buClr>
              <a:buFont typeface="Wingdings 2" pitchFamily="18" charset="2"/>
              <a:buChar char="è"/>
            </a:pPr>
            <a:r>
              <a:rPr lang="en-US" sz="2800" b="1" dirty="0" smtClean="0">
                <a:ln w="18415" cmpd="sng">
                  <a:noFill/>
                  <a:prstDash val="solid"/>
                </a:ln>
                <a:solidFill>
                  <a:sysClr val="windowText" lastClr="000000"/>
                </a:solidFill>
                <a:latin typeface="Arial" pitchFamily="34" charset="0"/>
                <a:cs typeface="Arial" pitchFamily="34" charset="0"/>
              </a:rPr>
              <a:t>Imitate God as dear children </a:t>
            </a:r>
            <a:r>
              <a:rPr lang="en-US" sz="2800" dirty="0" smtClean="0">
                <a:ln w="18415" cmpd="sng">
                  <a:noFill/>
                  <a:prstDash val="solid"/>
                </a:ln>
                <a:solidFill>
                  <a:sysClr val="windowText" lastClr="000000"/>
                </a:solidFill>
                <a:latin typeface="Arial" pitchFamily="34" charset="0"/>
                <a:cs typeface="Arial" pitchFamily="34" charset="0"/>
              </a:rPr>
              <a:t>–</a:t>
            </a:r>
          </a:p>
          <a:p>
            <a:pPr marL="685800" lvl="1" indent="-457200">
              <a:spcAft>
                <a:spcPts val="600"/>
              </a:spcAft>
              <a:buClr>
                <a:schemeClr val="accent3">
                  <a:lumMod val="75000"/>
                </a:schemeClr>
              </a:buClr>
              <a:buFont typeface="Wingdings 2" pitchFamily="18" charset="2"/>
              <a:buChar char="è"/>
            </a:pPr>
            <a:r>
              <a:rPr lang="en-US" sz="2300" i="1" dirty="0" smtClean="0">
                <a:ln w="18415" cmpd="sng">
                  <a:noFill/>
                  <a:prstDash val="solid"/>
                </a:ln>
                <a:solidFill>
                  <a:srgbClr val="0000CC"/>
                </a:solidFill>
                <a:latin typeface="Arial" pitchFamily="34" charset="0"/>
                <a:cs typeface="Arial" pitchFamily="34" charset="0"/>
              </a:rPr>
              <a:t>“Therefore be imitators of God as dear children.” {Ephesians 5:1}</a:t>
            </a:r>
          </a:p>
          <a:p>
            <a:pPr marL="685800" lvl="1" indent="-457200">
              <a:buClr>
                <a:schemeClr val="accent3">
                  <a:lumMod val="75000"/>
                </a:schemeClr>
              </a:buClr>
              <a:buFont typeface="Wingdings 2" pitchFamily="18" charset="2"/>
              <a:buChar char="è"/>
            </a:pPr>
            <a:r>
              <a:rPr lang="en-US" sz="2300" i="1" dirty="0" smtClean="0">
                <a:ln w="18415" cmpd="sng">
                  <a:noFill/>
                  <a:prstDash val="solid"/>
                </a:ln>
                <a:solidFill>
                  <a:srgbClr val="0000CC"/>
                </a:solidFill>
                <a:latin typeface="Arial" pitchFamily="34" charset="0"/>
                <a:cs typeface="Arial" pitchFamily="34" charset="0"/>
              </a:rPr>
              <a:t>“Therefore gird up the loins of your mind, be sober, and rest your hope fully upon the grace that is to be brought to you at the revelation of Jesus Christ; as obedient children, not conforming yourselves to the former lusts, as in your ignorance.” </a:t>
            </a:r>
            <a:r>
              <a:rPr lang="en-US" sz="2300" i="1" dirty="0" smtClean="0">
                <a:ln w="18415" cmpd="sng">
                  <a:noFill/>
                  <a:prstDash val="solid"/>
                </a:ln>
                <a:solidFill>
                  <a:srgbClr val="0000CC"/>
                </a:solidFill>
                <a:latin typeface="Arial" pitchFamily="34" charset="0"/>
                <a:cs typeface="Arial" pitchFamily="34" charset="0"/>
              </a:rPr>
              <a:t>{</a:t>
            </a:r>
            <a:r>
              <a:rPr lang="en-US" sz="2300" i="1" dirty="0" smtClean="0">
                <a:ln w="18415" cmpd="sng">
                  <a:noFill/>
                  <a:prstDash val="solid"/>
                </a:ln>
                <a:solidFill>
                  <a:srgbClr val="0000CC"/>
                </a:solidFill>
                <a:latin typeface="Arial" pitchFamily="34" charset="0"/>
                <a:cs typeface="Arial" pitchFamily="34" charset="0"/>
              </a:rPr>
              <a:t>1 Peter </a:t>
            </a:r>
            <a:r>
              <a:rPr lang="en-US" sz="2300" i="1" dirty="0" smtClean="0">
                <a:ln w="18415" cmpd="sng">
                  <a:noFill/>
                  <a:prstDash val="solid"/>
                </a:ln>
                <a:solidFill>
                  <a:srgbClr val="0000CC"/>
                </a:solidFill>
                <a:latin typeface="Arial" pitchFamily="34" charset="0"/>
                <a:cs typeface="Arial" pitchFamily="34" charset="0"/>
              </a:rPr>
              <a:t>1:13,14</a:t>
            </a:r>
            <a:endParaRPr lang="en-US" sz="2400" i="1" dirty="0" smtClean="0">
              <a:ln w="18415" cmpd="sng">
                <a:noFill/>
                <a:prstDash val="solid"/>
              </a:ln>
              <a:solidFill>
                <a:sysClr val="windowText" lastClr="000000"/>
              </a:solidFill>
              <a:latin typeface="Arial" pitchFamily="34" charset="0"/>
              <a:cs typeface="Arial" pitchFamily="34" charset="0"/>
            </a:endParaRPr>
          </a:p>
        </p:txBody>
      </p:sp>
      <p:sp>
        <p:nvSpPr>
          <p:cNvPr id="14" name="TextBox 13"/>
          <p:cNvSpPr txBox="1"/>
          <p:nvPr/>
        </p:nvSpPr>
        <p:spPr>
          <a:xfrm>
            <a:off x="0" y="482025"/>
            <a:ext cx="91440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solidFill>
                  <a:schemeClr val="bg2">
                    <a:lumMod val="20000"/>
                    <a:lumOff val="80000"/>
                  </a:schemeClr>
                </a:solidFill>
                <a:effectLst>
                  <a:outerShdw blurRad="38100" dist="38100" dir="2700000" algn="tl">
                    <a:srgbClr val="000000">
                      <a:alpha val="43137"/>
                    </a:srgbClr>
                  </a:outerShdw>
                </a:effectLst>
                <a:latin typeface="Arial" pitchFamily="34" charset="0"/>
                <a:cs typeface="Arial" pitchFamily="34" charset="0"/>
              </a:rPr>
              <a:t>Breaking Free From Satan’s Stronghold</a:t>
            </a:r>
            <a:endParaRPr lang="en-US" sz="3200" b="1" dirty="0">
              <a:ln w="11430"/>
              <a:solidFill>
                <a:schemeClr val="bg2">
                  <a:lumMod val="20000"/>
                  <a:lumOff val="80000"/>
                </a:schemeClr>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10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3">
                                            <p:txEl>
                                              <p:pRg st="0" end="0"/>
                                            </p:txEl>
                                          </p:spTgt>
                                        </p:tgtEl>
                                        <p:attrNameLst>
                                          <p:attrName>ppt_x</p:attrName>
                                        </p:attrNameLst>
                                      </p:cBhvr>
                                      <p:tavLst>
                                        <p:tav tm="0">
                                          <p:val>
                                            <p:fltVal val="0.5"/>
                                          </p:val>
                                        </p:tav>
                                        <p:tav tm="100000">
                                          <p:val>
                                            <p:strVal val="#ppt_x"/>
                                          </p:val>
                                        </p:tav>
                                      </p:tavLst>
                                    </p:anim>
                                    <p:anim calcmode="lin" valueType="num">
                                      <p:cBhvr>
                                        <p:cTn id="10" dur="1000" fill="hold"/>
                                        <p:tgtEl>
                                          <p:spTgt spid="13">
                                            <p:txEl>
                                              <p:pRg st="0" end="0"/>
                                            </p:txEl>
                                          </p:spTgt>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p:cTn id="13" dur="1000" fill="hold"/>
                                        <p:tgtEl>
                                          <p:spTgt spid="1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1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13">
                                            <p:txEl>
                                              <p:pRg st="1" end="1"/>
                                            </p:txEl>
                                          </p:spTgt>
                                        </p:tgtEl>
                                        <p:attrNameLst>
                                          <p:attrName>ppt_x</p:attrName>
                                        </p:attrNameLst>
                                      </p:cBhvr>
                                      <p:tavLst>
                                        <p:tav tm="0">
                                          <p:val>
                                            <p:fltVal val="0.5"/>
                                          </p:val>
                                        </p:tav>
                                        <p:tav tm="100000">
                                          <p:val>
                                            <p:strVal val="#ppt_x"/>
                                          </p:val>
                                        </p:tav>
                                      </p:tavLst>
                                    </p:anim>
                                    <p:anim calcmode="lin" valueType="num">
                                      <p:cBhvr>
                                        <p:cTn id="16" dur="1000" fill="hold"/>
                                        <p:tgtEl>
                                          <p:spTgt spid="13">
                                            <p:txEl>
                                              <p:pRg st="1" end="1"/>
                                            </p:txEl>
                                          </p:spTgt>
                                        </p:tgtEl>
                                        <p:attrNameLst>
                                          <p:attrName>ppt_y</p:attrName>
                                        </p:attrNameLst>
                                      </p:cBhvr>
                                      <p:tavLst>
                                        <p:tav tm="0">
                                          <p:val>
                                            <p:fltVal val="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 calcmode="lin" valueType="num">
                                      <p:cBhvr>
                                        <p:cTn id="21" dur="500" fill="hold"/>
                                        <p:tgtEl>
                                          <p:spTgt spid="1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228600" y="2362200"/>
            <a:ext cx="6324600" cy="4419600"/>
          </a:xfrm>
          <a:prstGeom prst="round2DiagRect">
            <a:avLst/>
          </a:prstGeom>
          <a:solidFill>
            <a:srgbClr val="EEECE1">
              <a:alpha val="74902"/>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9" name="TextBox 8"/>
          <p:cNvSpPr txBox="1"/>
          <p:nvPr/>
        </p:nvSpPr>
        <p:spPr>
          <a:xfrm>
            <a:off x="304800" y="2569726"/>
            <a:ext cx="6248400" cy="3754874"/>
          </a:xfrm>
          <a:prstGeom prst="rect">
            <a:avLst/>
          </a:prstGeom>
          <a:noFill/>
        </p:spPr>
        <p:txBody>
          <a:bodyPr wrap="square" rtlCol="0">
            <a:spAutoFit/>
          </a:bodyPr>
          <a:lstStyle/>
          <a:p>
            <a:pPr marL="457200" indent="-457200">
              <a:spcAft>
                <a:spcPts val="600"/>
              </a:spcAft>
              <a:buClr>
                <a:schemeClr val="accent3">
                  <a:lumMod val="75000"/>
                </a:schemeClr>
              </a:buClr>
              <a:buFont typeface="Wingdings 2" pitchFamily="18" charset="2"/>
              <a:buChar char="è"/>
            </a:pPr>
            <a:r>
              <a:rPr lang="en-US" sz="3200" b="1" dirty="0" smtClean="0">
                <a:ln w="18415" cmpd="sng">
                  <a:noFill/>
                  <a:prstDash val="solid"/>
                </a:ln>
                <a:solidFill>
                  <a:sysClr val="windowText" lastClr="000000"/>
                </a:solidFill>
                <a:latin typeface="Arial" pitchFamily="34" charset="0"/>
                <a:cs typeface="Arial" pitchFamily="34" charset="0"/>
              </a:rPr>
              <a:t>Walk in love</a:t>
            </a:r>
            <a:r>
              <a:rPr lang="en-US" sz="2400" dirty="0" smtClean="0">
                <a:ln w="18415" cmpd="sng">
                  <a:noFill/>
                  <a:prstDash val="solid"/>
                </a:ln>
                <a:solidFill>
                  <a:sysClr val="windowText" lastClr="000000"/>
                </a:solidFill>
                <a:latin typeface="Arial" pitchFamily="34" charset="0"/>
                <a:cs typeface="Arial" pitchFamily="34" charset="0"/>
              </a:rPr>
              <a:t>–</a:t>
            </a:r>
          </a:p>
          <a:p>
            <a:pPr marL="685800" lvl="1" indent="-457200">
              <a:spcAft>
                <a:spcPts val="600"/>
              </a:spcAft>
              <a:buClr>
                <a:schemeClr val="accent3">
                  <a:lumMod val="75000"/>
                </a:schemeClr>
              </a:buClr>
              <a:buFont typeface="Wingdings 2" pitchFamily="18" charset="2"/>
              <a:buChar char="è"/>
            </a:pPr>
            <a:r>
              <a:rPr lang="en-US" sz="2400" i="1" dirty="0" smtClean="0">
                <a:ln w="18415" cmpd="sng">
                  <a:noFill/>
                  <a:prstDash val="solid"/>
                </a:ln>
                <a:solidFill>
                  <a:srgbClr val="0000CC"/>
                </a:solidFill>
                <a:latin typeface="Arial" pitchFamily="34" charset="0"/>
                <a:cs typeface="Arial" pitchFamily="34" charset="0"/>
              </a:rPr>
              <a:t>“</a:t>
            </a:r>
            <a:r>
              <a:rPr lang="en-US" sz="2800" i="1" dirty="0" smtClean="0">
                <a:ln w="18415" cmpd="sng">
                  <a:noFill/>
                  <a:prstDash val="solid"/>
                </a:ln>
                <a:solidFill>
                  <a:srgbClr val="0000CC"/>
                </a:solidFill>
                <a:latin typeface="Arial" pitchFamily="34" charset="0"/>
                <a:cs typeface="Arial" pitchFamily="34" charset="0"/>
              </a:rPr>
              <a:t>And walk in love, as Christ also has loved us and given Himself for us, an offering and a sacrifice to God for a sweet-smelling aroma.” {Ephesians 5:2}</a:t>
            </a:r>
          </a:p>
          <a:p>
            <a:pPr marL="685800" lvl="1" indent="-457200">
              <a:spcAft>
                <a:spcPts val="600"/>
              </a:spcAft>
              <a:buClr>
                <a:schemeClr val="accent3">
                  <a:lumMod val="75000"/>
                </a:schemeClr>
              </a:buClr>
              <a:buFont typeface="Wingdings 2" pitchFamily="18" charset="2"/>
              <a:buChar char="è"/>
            </a:pPr>
            <a:r>
              <a:rPr lang="en-US" sz="2800" i="1" dirty="0" smtClean="0">
                <a:ln w="18415" cmpd="sng">
                  <a:noFill/>
                  <a:prstDash val="solid"/>
                </a:ln>
                <a:solidFill>
                  <a:srgbClr val="0000CC"/>
                </a:solidFill>
                <a:latin typeface="Arial" pitchFamily="34" charset="0"/>
                <a:cs typeface="Arial" pitchFamily="34" charset="0"/>
              </a:rPr>
              <a:t>“Let all that you do be done with love.” </a:t>
            </a:r>
            <a:r>
              <a:rPr lang="en-US" sz="2800" i="1" dirty="0" smtClean="0">
                <a:ln w="18415" cmpd="sng">
                  <a:noFill/>
                  <a:prstDash val="solid"/>
                </a:ln>
                <a:solidFill>
                  <a:srgbClr val="0000CC"/>
                </a:solidFill>
                <a:latin typeface="Arial" pitchFamily="34" charset="0"/>
                <a:cs typeface="Arial" pitchFamily="34" charset="0"/>
              </a:rPr>
              <a:t>{</a:t>
            </a:r>
            <a:r>
              <a:rPr lang="en-US" sz="2800" i="1" dirty="0" smtClean="0">
                <a:ln w="18415" cmpd="sng">
                  <a:noFill/>
                  <a:prstDash val="solid"/>
                </a:ln>
                <a:solidFill>
                  <a:srgbClr val="0000CC"/>
                </a:solidFill>
                <a:latin typeface="Arial" pitchFamily="34" charset="0"/>
                <a:cs typeface="Arial" pitchFamily="34" charset="0"/>
              </a:rPr>
              <a:t>1 Corinthians 16:14</a:t>
            </a:r>
            <a:r>
              <a:rPr lang="en-US" sz="2800" i="1" dirty="0" smtClean="0">
                <a:ln w="18415" cmpd="sng">
                  <a:noFill/>
                  <a:prstDash val="solid"/>
                </a:ln>
                <a:solidFill>
                  <a:srgbClr val="0000CC"/>
                </a:solidFill>
                <a:latin typeface="Arial" pitchFamily="34" charset="0"/>
                <a:cs typeface="Arial" pitchFamily="34" charset="0"/>
              </a:rPr>
              <a:t>}</a:t>
            </a:r>
            <a:r>
              <a:rPr lang="en-US" sz="2800" i="1" dirty="0" smtClean="0">
                <a:ln w="18415" cmpd="sng">
                  <a:noFill/>
                  <a:prstDash val="solid"/>
                </a:ln>
                <a:solidFill>
                  <a:sysClr val="windowText" lastClr="000000"/>
                </a:solidFill>
                <a:latin typeface="Arial" pitchFamily="34" charset="0"/>
                <a:cs typeface="Arial" pitchFamily="34" charset="0"/>
              </a:rPr>
              <a:t> </a:t>
            </a:r>
            <a:endParaRPr lang="en-US" sz="2800" i="1" dirty="0" smtClean="0">
              <a:ln w="18415" cmpd="sng">
                <a:noFill/>
                <a:prstDash val="solid"/>
              </a:ln>
              <a:solidFill>
                <a:sysClr val="windowText" lastClr="000000"/>
              </a:solidFill>
              <a:latin typeface="Arial" pitchFamily="34" charset="0"/>
              <a:cs typeface="Arial" pitchFamily="34" charset="0"/>
            </a:endParaRPr>
          </a:p>
        </p:txBody>
      </p:sp>
      <p:pic>
        <p:nvPicPr>
          <p:cNvPr id="43010" name="Picture 2"/>
          <p:cNvPicPr>
            <a:picLocks noChangeAspect="1" noChangeArrowheads="1"/>
          </p:cNvPicPr>
          <p:nvPr/>
        </p:nvPicPr>
        <p:blipFill>
          <a:blip r:embed="rId3"/>
          <a:srcRect/>
          <a:stretch>
            <a:fillRect/>
          </a:stretch>
        </p:blipFill>
        <p:spPr bwMode="auto">
          <a:xfrm>
            <a:off x="6934200" y="2205988"/>
            <a:ext cx="1981200" cy="4575812"/>
          </a:xfrm>
          <a:prstGeom prst="rect">
            <a:avLst/>
          </a:prstGeom>
          <a:noFill/>
          <a:ln w="9525">
            <a:noFill/>
            <a:miter lim="800000"/>
            <a:headEnd/>
            <a:tailEnd/>
          </a:ln>
          <a:effectLst/>
        </p:spPr>
      </p:pic>
      <p:sp>
        <p:nvSpPr>
          <p:cNvPr id="8" name="TextBox 7"/>
          <p:cNvSpPr txBox="1"/>
          <p:nvPr/>
        </p:nvSpPr>
        <p:spPr>
          <a:xfrm>
            <a:off x="0" y="228600"/>
            <a:ext cx="91440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solidFill>
                  <a:schemeClr val="bg2">
                    <a:lumMod val="20000"/>
                    <a:lumOff val="80000"/>
                  </a:schemeClr>
                </a:solidFill>
                <a:effectLst>
                  <a:outerShdw blurRad="38100" dist="38100" dir="2700000" algn="tl">
                    <a:srgbClr val="000000">
                      <a:alpha val="43137"/>
                    </a:srgbClr>
                  </a:outerShdw>
                </a:effectLst>
                <a:latin typeface="Arial" pitchFamily="34" charset="0"/>
                <a:cs typeface="Arial" pitchFamily="34" charset="0"/>
              </a:rPr>
              <a:t>Breaking Free From Satan’s Stronghold</a:t>
            </a:r>
            <a:endParaRPr lang="en-US" sz="3200" b="1" dirty="0">
              <a:ln w="11430"/>
              <a:solidFill>
                <a:schemeClr val="bg2">
                  <a:lumMod val="20000"/>
                  <a:lumOff val="80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Rectangle 6"/>
          <p:cNvSpPr/>
          <p:nvPr/>
        </p:nvSpPr>
        <p:spPr>
          <a:xfrm>
            <a:off x="0" y="901005"/>
            <a:ext cx="9144000" cy="1384995"/>
          </a:xfrm>
          <a:prstGeom prst="rect">
            <a:avLst/>
          </a:prstGeom>
          <a:solidFill>
            <a:srgbClr val="33CCCC">
              <a:alpha val="74902"/>
            </a:srgbClr>
          </a:solidFill>
        </p:spPr>
        <p:style>
          <a:lnRef idx="1">
            <a:schemeClr val="accent4"/>
          </a:lnRef>
          <a:fillRef idx="3">
            <a:schemeClr val="accent4"/>
          </a:fillRef>
          <a:effectRef idx="2">
            <a:schemeClr val="accent4"/>
          </a:effectRef>
          <a:fontRef idx="minor">
            <a:schemeClr val="lt1"/>
          </a:fontRef>
        </p:style>
        <p:txBody>
          <a:bodyPr wrap="square">
            <a:spAutoFit/>
          </a:bodyPr>
          <a:lstStyle/>
          <a:p>
            <a:pPr algn="ctr"/>
            <a:r>
              <a:rPr lang="en-US" sz="3600" b="1" u="sng" dirty="0" smtClean="0">
                <a:ln w="18415" cmpd="sng">
                  <a:noFill/>
                  <a:prstDash val="solid"/>
                </a:ln>
                <a:solidFill>
                  <a:srgbClr val="000000"/>
                </a:solidFill>
                <a:latin typeface="Arial" pitchFamily="34" charset="0"/>
                <a:cs typeface="Arial" pitchFamily="34" charset="0"/>
              </a:rPr>
              <a:t>Fortification</a:t>
            </a:r>
            <a:r>
              <a:rPr lang="en-US" sz="3600" b="1" u="sng" cap="small" dirty="0" smtClean="0">
                <a:ln w="18415" cmpd="sng">
                  <a:noFill/>
                  <a:prstDash val="solid"/>
                </a:ln>
                <a:solidFill>
                  <a:srgbClr val="000000"/>
                </a:solidFill>
                <a:latin typeface="Arial" pitchFamily="34" charset="0"/>
                <a:cs typeface="Arial" pitchFamily="34" charset="0"/>
              </a:rPr>
              <a:t> </a:t>
            </a:r>
            <a:endParaRPr lang="en-US" sz="3600" b="1" u="sng" cap="small" dirty="0" smtClean="0">
              <a:ln w="18415" cmpd="sng">
                <a:noFill/>
                <a:prstDash val="solid"/>
              </a:ln>
              <a:solidFill>
                <a:srgbClr val="000000"/>
              </a:solidFill>
              <a:latin typeface="Arial" pitchFamily="34" charset="0"/>
              <a:cs typeface="Arial" pitchFamily="34" charset="0"/>
            </a:endParaRPr>
          </a:p>
          <a:p>
            <a:pPr algn="ctr"/>
            <a:r>
              <a:rPr lang="en-US" sz="2400" b="1" i="1" baseline="30000" dirty="0" smtClean="0">
                <a:solidFill>
                  <a:srgbClr val="000000"/>
                </a:solidFill>
                <a:latin typeface="Arial" pitchFamily="34" charset="0"/>
                <a:cs typeface="Arial" pitchFamily="34" charset="0"/>
              </a:rPr>
              <a:t>10</a:t>
            </a:r>
            <a:r>
              <a:rPr lang="en-US" sz="2400" b="1" i="1" dirty="0" smtClean="0">
                <a:solidFill>
                  <a:srgbClr val="000000"/>
                </a:solidFill>
                <a:latin typeface="Arial" pitchFamily="34" charset="0"/>
                <a:cs typeface="Arial" pitchFamily="34" charset="0"/>
              </a:rPr>
              <a:t> Finally, my brethren, be strong in the Lord and in the power of His might.</a:t>
            </a:r>
            <a:endParaRPr lang="en-US" sz="2400" b="1" i="1" dirty="0">
              <a:solidFill>
                <a:srgbClr val="000000"/>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9">
                                            <p:txEl>
                                              <p:pRg st="0" end="0"/>
                                            </p:txEl>
                                          </p:spTgt>
                                        </p:tgtEl>
                                        <p:attrNameLst>
                                          <p:attrName>ppt_x</p:attrName>
                                        </p:attrNameLst>
                                      </p:cBhvr>
                                      <p:tavLst>
                                        <p:tav tm="0">
                                          <p:val>
                                            <p:fltVal val="0.5"/>
                                          </p:val>
                                        </p:tav>
                                        <p:tav tm="100000">
                                          <p:val>
                                            <p:strVal val="#ppt_x"/>
                                          </p:val>
                                        </p:tav>
                                      </p:tavLst>
                                    </p:anim>
                                    <p:anim calcmode="lin" valueType="num">
                                      <p:cBhvr>
                                        <p:cTn id="10" dur="1000" fill="hold"/>
                                        <p:tgtEl>
                                          <p:spTgt spid="9">
                                            <p:txEl>
                                              <p:pRg st="0" end="0"/>
                                            </p:txEl>
                                          </p:spTgt>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p:cTn id="13" dur="1000" fill="hold"/>
                                        <p:tgtEl>
                                          <p:spTgt spid="9">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9">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9">
                                            <p:txEl>
                                              <p:pRg st="1" end="1"/>
                                            </p:txEl>
                                          </p:spTgt>
                                        </p:tgtEl>
                                        <p:attrNameLst>
                                          <p:attrName>ppt_x</p:attrName>
                                        </p:attrNameLst>
                                      </p:cBhvr>
                                      <p:tavLst>
                                        <p:tav tm="0">
                                          <p:val>
                                            <p:fltVal val="0.5"/>
                                          </p:val>
                                        </p:tav>
                                        <p:tav tm="100000">
                                          <p:val>
                                            <p:strVal val="#ppt_x"/>
                                          </p:val>
                                        </p:tav>
                                      </p:tavLst>
                                    </p:anim>
                                    <p:anim calcmode="lin" valueType="num">
                                      <p:cBhvr>
                                        <p:cTn id="16" dur="1000" fill="hold"/>
                                        <p:tgtEl>
                                          <p:spTgt spid="9">
                                            <p:txEl>
                                              <p:pRg st="1" end="1"/>
                                            </p:txEl>
                                          </p:spTgt>
                                        </p:tgtEl>
                                        <p:attrNameLst>
                                          <p:attrName>ppt_y</p:attrName>
                                        </p:attrNameLst>
                                      </p:cBhvr>
                                      <p:tavLst>
                                        <p:tav tm="0">
                                          <p:val>
                                            <p:fltVal val="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 calcmode="lin" valueType="num">
                                      <p:cBhvr>
                                        <p:cTn id="21"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9">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3"/>
          <a:srcRect/>
          <a:stretch>
            <a:fillRect/>
          </a:stretch>
        </p:blipFill>
        <p:spPr bwMode="auto">
          <a:xfrm>
            <a:off x="5257800" y="-5935"/>
            <a:ext cx="3886201" cy="6863935"/>
          </a:xfrm>
          <a:prstGeom prst="rect">
            <a:avLst/>
          </a:prstGeom>
          <a:noFill/>
          <a:ln w="9525">
            <a:noFill/>
            <a:miter lim="800000"/>
            <a:headEnd/>
            <a:tailEnd/>
          </a:ln>
          <a:effectLst/>
        </p:spPr>
      </p:pic>
      <p:sp>
        <p:nvSpPr>
          <p:cNvPr id="8" name="Round Diagonal Corner Rectangle 7"/>
          <p:cNvSpPr/>
          <p:nvPr/>
        </p:nvSpPr>
        <p:spPr>
          <a:xfrm>
            <a:off x="228600" y="1143000"/>
            <a:ext cx="5638800" cy="5486400"/>
          </a:xfrm>
          <a:prstGeom prst="round2DiagRect">
            <a:avLst/>
          </a:prstGeom>
          <a:solidFill>
            <a:srgbClr val="EEECE1">
              <a:alpha val="74902"/>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9" name="TextBox 8"/>
          <p:cNvSpPr txBox="1"/>
          <p:nvPr/>
        </p:nvSpPr>
        <p:spPr>
          <a:xfrm>
            <a:off x="381000" y="1447800"/>
            <a:ext cx="5410200" cy="5586145"/>
          </a:xfrm>
          <a:prstGeom prst="rect">
            <a:avLst/>
          </a:prstGeom>
          <a:noFill/>
        </p:spPr>
        <p:txBody>
          <a:bodyPr wrap="square" rtlCol="0">
            <a:spAutoFit/>
          </a:bodyPr>
          <a:lstStyle/>
          <a:p>
            <a:pPr marL="228600" lvl="1">
              <a:spcAft>
                <a:spcPts val="600"/>
              </a:spcAft>
              <a:buClr>
                <a:schemeClr val="accent3">
                  <a:lumMod val="75000"/>
                </a:schemeClr>
              </a:buClr>
            </a:pPr>
            <a:r>
              <a:rPr lang="en-US" sz="3200" b="1" dirty="0" smtClean="0">
                <a:ln w="18415" cmpd="sng">
                  <a:noFill/>
                  <a:prstDash val="solid"/>
                </a:ln>
                <a:solidFill>
                  <a:sysClr val="windowText" lastClr="000000"/>
                </a:solidFill>
                <a:latin typeface="Arial" pitchFamily="34" charset="0"/>
                <a:cs typeface="Arial" pitchFamily="34" charset="0"/>
              </a:rPr>
              <a:t>“</a:t>
            </a:r>
            <a:r>
              <a:rPr lang="en-US" sz="3200" i="1" dirty="0" smtClean="0">
                <a:ln w="18415" cmpd="sng">
                  <a:noFill/>
                  <a:prstDash val="solid"/>
                </a:ln>
                <a:solidFill>
                  <a:sysClr val="windowText" lastClr="000000"/>
                </a:solidFill>
                <a:latin typeface="Arial" pitchFamily="34" charset="0"/>
                <a:cs typeface="Arial" pitchFamily="34" charset="0"/>
              </a:rPr>
              <a:t>Be sober, be vigilant; because your </a:t>
            </a:r>
            <a:r>
              <a:rPr lang="en-US" sz="3200" b="1" u="sng" dirty="0" smtClean="0">
                <a:ln w="18415" cmpd="sng">
                  <a:noFill/>
                  <a:prstDash val="solid"/>
                </a:ln>
                <a:solidFill>
                  <a:sysClr val="windowText" lastClr="000000"/>
                </a:solidFill>
                <a:latin typeface="Arial" pitchFamily="34" charset="0"/>
                <a:cs typeface="Arial" pitchFamily="34" charset="0"/>
              </a:rPr>
              <a:t>adversary</a:t>
            </a:r>
            <a:r>
              <a:rPr lang="en-US" sz="3200" i="1" dirty="0" smtClean="0">
                <a:ln w="18415" cmpd="sng">
                  <a:noFill/>
                  <a:prstDash val="solid"/>
                </a:ln>
                <a:solidFill>
                  <a:sysClr val="windowText" lastClr="000000"/>
                </a:solidFill>
                <a:latin typeface="Arial" pitchFamily="34" charset="0"/>
                <a:cs typeface="Arial" pitchFamily="34" charset="0"/>
              </a:rPr>
              <a:t> the devil walks about like a roaring lion, seeking whom he may </a:t>
            </a:r>
            <a:r>
              <a:rPr lang="en-US" sz="3200" b="1" u="sng" dirty="0" smtClean="0">
                <a:ln w="18415" cmpd="sng">
                  <a:noFill/>
                  <a:prstDash val="solid"/>
                </a:ln>
                <a:solidFill>
                  <a:sysClr val="windowText" lastClr="000000"/>
                </a:solidFill>
                <a:latin typeface="Arial" pitchFamily="34" charset="0"/>
                <a:cs typeface="Arial" pitchFamily="34" charset="0"/>
              </a:rPr>
              <a:t>devour</a:t>
            </a:r>
            <a:r>
              <a:rPr lang="en-US" sz="3200" i="1" dirty="0" smtClean="0">
                <a:ln w="18415" cmpd="sng">
                  <a:noFill/>
                  <a:prstDash val="solid"/>
                </a:ln>
                <a:solidFill>
                  <a:sysClr val="windowText" lastClr="000000"/>
                </a:solidFill>
                <a:latin typeface="Arial" pitchFamily="34" charset="0"/>
                <a:cs typeface="Arial" pitchFamily="34" charset="0"/>
              </a:rPr>
              <a:t>. </a:t>
            </a:r>
            <a:r>
              <a:rPr lang="en-US" sz="3200" b="1" u="sng" dirty="0" smtClean="0">
                <a:ln w="18415" cmpd="sng">
                  <a:noFill/>
                  <a:prstDash val="solid"/>
                </a:ln>
                <a:solidFill>
                  <a:sysClr val="windowText" lastClr="000000"/>
                </a:solidFill>
                <a:latin typeface="Arial" pitchFamily="34" charset="0"/>
                <a:cs typeface="Arial" pitchFamily="34" charset="0"/>
              </a:rPr>
              <a:t>Resist</a:t>
            </a:r>
            <a:r>
              <a:rPr lang="en-US" sz="3200" i="1" dirty="0" smtClean="0">
                <a:ln w="18415" cmpd="sng">
                  <a:noFill/>
                  <a:prstDash val="solid"/>
                </a:ln>
                <a:solidFill>
                  <a:sysClr val="windowText" lastClr="000000"/>
                </a:solidFill>
                <a:latin typeface="Arial" pitchFamily="34" charset="0"/>
                <a:cs typeface="Arial" pitchFamily="34" charset="0"/>
              </a:rPr>
              <a:t> him, steadfast in the faith, knowing that the same sufferings are experienced by your brotherhood in the world.” {1 Peter 5:8,9}</a:t>
            </a:r>
          </a:p>
          <a:p>
            <a:pPr marL="228600" lvl="1">
              <a:spcAft>
                <a:spcPts val="600"/>
              </a:spcAft>
              <a:buClr>
                <a:schemeClr val="accent3">
                  <a:lumMod val="75000"/>
                </a:schemeClr>
              </a:buClr>
            </a:pPr>
            <a:endParaRPr lang="en-US" sz="3200" dirty="0" smtClean="0">
              <a:ln w="18415" cmpd="sng">
                <a:noFill/>
                <a:prstDash val="solid"/>
              </a:ln>
              <a:solidFill>
                <a:sysClr val="windowText" lastClr="000000"/>
              </a:solidFill>
              <a:effectLst>
                <a:outerShdw blurRad="63500" dir="3600000" algn="tl" rotWithShape="0">
                  <a:srgbClr val="000000">
                    <a:alpha val="70000"/>
                  </a:srgbClr>
                </a:outerShdw>
              </a:effectLst>
              <a:latin typeface="Arial" pitchFamily="34" charset="0"/>
              <a:cs typeface="Arial" pitchFamily="34" charset="0"/>
            </a:endParaRPr>
          </a:p>
        </p:txBody>
      </p:sp>
      <p:sp>
        <p:nvSpPr>
          <p:cNvPr id="6" name="TextBox 5"/>
          <p:cNvSpPr txBox="1"/>
          <p:nvPr/>
        </p:nvSpPr>
        <p:spPr>
          <a:xfrm>
            <a:off x="0" y="228600"/>
            <a:ext cx="91440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chemeClr val="bg2">
                    <a:lumMod val="20000"/>
                    <a:lumOff val="80000"/>
                  </a:schemeClr>
                </a:solidFill>
                <a:effectLst>
                  <a:outerShdw blurRad="38100" dist="38100" dir="2700000" algn="tl">
                    <a:srgbClr val="000000">
                      <a:alpha val="43137"/>
                    </a:srgbClr>
                  </a:outerShdw>
                </a:effectLst>
                <a:latin typeface="Arial" pitchFamily="34" charset="0"/>
                <a:cs typeface="Arial" pitchFamily="34" charset="0"/>
              </a:rPr>
              <a:t>We Are at War With a Real Enemy</a:t>
            </a:r>
            <a:endParaRPr lang="en-US" sz="3600" b="1" dirty="0">
              <a:ln w="11430"/>
              <a:solidFill>
                <a:schemeClr val="bg2">
                  <a:lumMod val="20000"/>
                  <a:lumOff val="80000"/>
                </a:schemeClr>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9">
                                            <p:txEl>
                                              <p:pRg st="0" end="0"/>
                                            </p:txEl>
                                          </p:spTgt>
                                        </p:tgtEl>
                                        <p:attrNameLst>
                                          <p:attrName>ppt_x</p:attrName>
                                        </p:attrNameLst>
                                      </p:cBhvr>
                                      <p:tavLst>
                                        <p:tav tm="0">
                                          <p:val>
                                            <p:fltVal val="0.5"/>
                                          </p:val>
                                        </p:tav>
                                        <p:tav tm="100000">
                                          <p:val>
                                            <p:strVal val="#ppt_x"/>
                                          </p:val>
                                        </p:tav>
                                      </p:tavLst>
                                    </p:anim>
                                    <p:anim calcmode="lin" valueType="num">
                                      <p:cBhvr>
                                        <p:cTn id="10" dur="1000" fill="hold"/>
                                        <p:tgtEl>
                                          <p:spTgt spid="9">
                                            <p:txEl>
                                              <p:pRg st="0" end="0"/>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228600" y="2362200"/>
            <a:ext cx="6324600" cy="4419600"/>
          </a:xfrm>
          <a:prstGeom prst="round2DiagRect">
            <a:avLst/>
          </a:prstGeom>
          <a:solidFill>
            <a:srgbClr val="EEECE1">
              <a:alpha val="74902"/>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9" name="TextBox 8"/>
          <p:cNvSpPr txBox="1"/>
          <p:nvPr/>
        </p:nvSpPr>
        <p:spPr>
          <a:xfrm>
            <a:off x="228600" y="2631281"/>
            <a:ext cx="6248400" cy="3693319"/>
          </a:xfrm>
          <a:prstGeom prst="rect">
            <a:avLst/>
          </a:prstGeom>
          <a:noFill/>
        </p:spPr>
        <p:txBody>
          <a:bodyPr wrap="square" rtlCol="0">
            <a:spAutoFit/>
          </a:bodyPr>
          <a:lstStyle/>
          <a:p>
            <a:pPr marL="457200" indent="-457200">
              <a:spcAft>
                <a:spcPts val="600"/>
              </a:spcAft>
              <a:buClr>
                <a:schemeClr val="accent3">
                  <a:lumMod val="75000"/>
                </a:schemeClr>
              </a:buClr>
              <a:buFont typeface="Wingdings 2" pitchFamily="18" charset="2"/>
              <a:buChar char="è"/>
            </a:pPr>
            <a:r>
              <a:rPr lang="en-US" sz="3200" b="1" dirty="0" smtClean="0">
                <a:ln w="18415" cmpd="sng">
                  <a:noFill/>
                  <a:prstDash val="solid"/>
                </a:ln>
                <a:solidFill>
                  <a:sysClr val="windowText" lastClr="000000"/>
                </a:solidFill>
                <a:latin typeface="Arial" pitchFamily="34" charset="0"/>
                <a:cs typeface="Arial" pitchFamily="34" charset="0"/>
              </a:rPr>
              <a:t>Walk as children of light</a:t>
            </a:r>
            <a:r>
              <a:rPr lang="en-US" sz="2400" dirty="0" smtClean="0">
                <a:ln w="18415" cmpd="sng">
                  <a:noFill/>
                  <a:prstDash val="solid"/>
                </a:ln>
                <a:solidFill>
                  <a:sysClr val="windowText" lastClr="000000"/>
                </a:solidFill>
                <a:latin typeface="Arial" pitchFamily="34" charset="0"/>
                <a:cs typeface="Arial" pitchFamily="34" charset="0"/>
              </a:rPr>
              <a:t>–</a:t>
            </a:r>
          </a:p>
          <a:p>
            <a:pPr marL="914400" lvl="1" indent="-457200">
              <a:spcAft>
                <a:spcPts val="600"/>
              </a:spcAft>
              <a:buClr>
                <a:schemeClr val="accent3">
                  <a:lumMod val="75000"/>
                </a:schemeClr>
              </a:buClr>
              <a:buFont typeface="Wingdings 2" pitchFamily="18" charset="2"/>
              <a:buChar char="è"/>
            </a:pPr>
            <a:r>
              <a:rPr lang="en-US" sz="2400" i="1" dirty="0" smtClean="0">
                <a:ln w="18415" cmpd="sng">
                  <a:noFill/>
                  <a:prstDash val="solid"/>
                </a:ln>
                <a:solidFill>
                  <a:srgbClr val="0000CC"/>
                </a:solidFill>
                <a:latin typeface="Arial" pitchFamily="34" charset="0"/>
                <a:cs typeface="Arial" pitchFamily="34" charset="0"/>
              </a:rPr>
              <a:t>“For you were once darkness, but now you are light in the Lord. Walk as children of light.” </a:t>
            </a:r>
            <a:r>
              <a:rPr lang="en-US" sz="2400" i="1" dirty="0" smtClean="0">
                <a:ln w="18415" cmpd="sng">
                  <a:noFill/>
                  <a:prstDash val="solid"/>
                </a:ln>
                <a:solidFill>
                  <a:srgbClr val="0000CC"/>
                </a:solidFill>
                <a:latin typeface="Arial" pitchFamily="34" charset="0"/>
                <a:cs typeface="Arial" pitchFamily="34" charset="0"/>
              </a:rPr>
              <a:t>{</a:t>
            </a:r>
            <a:r>
              <a:rPr lang="en-US" sz="2400" i="1" dirty="0" smtClean="0">
                <a:ln w="18415" cmpd="sng">
                  <a:noFill/>
                  <a:prstDash val="solid"/>
                </a:ln>
                <a:solidFill>
                  <a:srgbClr val="0000CC"/>
                </a:solidFill>
                <a:latin typeface="Arial" pitchFamily="34" charset="0"/>
                <a:cs typeface="Arial" pitchFamily="34" charset="0"/>
              </a:rPr>
              <a:t>Ephesians 5:8}</a:t>
            </a:r>
          </a:p>
          <a:p>
            <a:pPr marL="914400" lvl="1" indent="-457200">
              <a:spcAft>
                <a:spcPts val="600"/>
              </a:spcAft>
              <a:buClr>
                <a:schemeClr val="accent3">
                  <a:lumMod val="75000"/>
                </a:schemeClr>
              </a:buClr>
              <a:buFont typeface="Wingdings 2" pitchFamily="18" charset="2"/>
              <a:buChar char="è"/>
            </a:pPr>
            <a:r>
              <a:rPr lang="en-US" sz="2400" i="1" dirty="0" smtClean="0">
                <a:ln w="18415" cmpd="sng">
                  <a:noFill/>
                  <a:prstDash val="solid"/>
                </a:ln>
                <a:solidFill>
                  <a:srgbClr val="0000CC"/>
                </a:solidFill>
                <a:latin typeface="Arial" pitchFamily="34" charset="0"/>
                <a:cs typeface="Arial" pitchFamily="34" charset="0"/>
              </a:rPr>
              <a:t>“But if we walk in the light as He is in the light, we have fellowship with one another, and the blood of Jesus Christ His Son cleanses us from all sin.” </a:t>
            </a:r>
            <a:r>
              <a:rPr lang="en-US" sz="2400" i="1" dirty="0" smtClean="0">
                <a:ln w="18415" cmpd="sng">
                  <a:noFill/>
                  <a:prstDash val="solid"/>
                </a:ln>
                <a:solidFill>
                  <a:srgbClr val="0000CC"/>
                </a:solidFill>
                <a:latin typeface="Arial" pitchFamily="34" charset="0"/>
                <a:cs typeface="Arial" pitchFamily="34" charset="0"/>
              </a:rPr>
              <a:t/>
            </a:r>
            <a:br>
              <a:rPr lang="en-US" sz="2400" i="1" dirty="0" smtClean="0">
                <a:ln w="18415" cmpd="sng">
                  <a:noFill/>
                  <a:prstDash val="solid"/>
                </a:ln>
                <a:solidFill>
                  <a:srgbClr val="0000CC"/>
                </a:solidFill>
                <a:latin typeface="Arial" pitchFamily="34" charset="0"/>
                <a:cs typeface="Arial" pitchFamily="34" charset="0"/>
              </a:rPr>
            </a:br>
            <a:r>
              <a:rPr lang="en-US" sz="2400" i="1" dirty="0" smtClean="0">
                <a:ln w="18415" cmpd="sng">
                  <a:noFill/>
                  <a:prstDash val="solid"/>
                </a:ln>
                <a:solidFill>
                  <a:srgbClr val="0000CC"/>
                </a:solidFill>
                <a:latin typeface="Arial" pitchFamily="34" charset="0"/>
                <a:cs typeface="Arial" pitchFamily="34" charset="0"/>
              </a:rPr>
              <a:t>{</a:t>
            </a:r>
            <a:r>
              <a:rPr lang="en-US" sz="2400" i="1" dirty="0" smtClean="0">
                <a:ln w="18415" cmpd="sng">
                  <a:noFill/>
                  <a:prstDash val="solid"/>
                </a:ln>
                <a:solidFill>
                  <a:srgbClr val="0000CC"/>
                </a:solidFill>
                <a:latin typeface="Arial" pitchFamily="34" charset="0"/>
                <a:cs typeface="Arial" pitchFamily="34" charset="0"/>
              </a:rPr>
              <a:t>1 John </a:t>
            </a:r>
            <a:r>
              <a:rPr lang="en-US" sz="2400" i="1" dirty="0" smtClean="0">
                <a:ln w="18415" cmpd="sng">
                  <a:noFill/>
                  <a:prstDash val="solid"/>
                </a:ln>
                <a:solidFill>
                  <a:srgbClr val="0000CC"/>
                </a:solidFill>
                <a:latin typeface="Arial" pitchFamily="34" charset="0"/>
                <a:cs typeface="Arial" pitchFamily="34" charset="0"/>
              </a:rPr>
              <a:t>1:7</a:t>
            </a:r>
            <a:endParaRPr lang="en-US" sz="2400" i="1" dirty="0" smtClean="0">
              <a:ln w="18415" cmpd="sng">
                <a:noFill/>
                <a:prstDash val="solid"/>
              </a:ln>
              <a:solidFill>
                <a:sysClr val="windowText" lastClr="000000"/>
              </a:solidFill>
              <a:latin typeface="Arial" pitchFamily="34" charset="0"/>
              <a:cs typeface="Arial" pitchFamily="34" charset="0"/>
            </a:endParaRPr>
          </a:p>
        </p:txBody>
      </p:sp>
      <p:sp>
        <p:nvSpPr>
          <p:cNvPr id="8" name="TextBox 7"/>
          <p:cNvSpPr txBox="1"/>
          <p:nvPr/>
        </p:nvSpPr>
        <p:spPr>
          <a:xfrm>
            <a:off x="0" y="76200"/>
            <a:ext cx="91440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solidFill>
                  <a:schemeClr val="bg2">
                    <a:lumMod val="20000"/>
                    <a:lumOff val="80000"/>
                  </a:schemeClr>
                </a:solidFill>
                <a:effectLst>
                  <a:outerShdw blurRad="38100" dist="38100" dir="2700000" algn="tl">
                    <a:srgbClr val="000000">
                      <a:alpha val="43137"/>
                    </a:srgbClr>
                  </a:outerShdw>
                </a:effectLst>
                <a:latin typeface="Arial" pitchFamily="34" charset="0"/>
                <a:cs typeface="Arial" pitchFamily="34" charset="0"/>
              </a:rPr>
              <a:t>Breaking Free From Satan’s Stronghold</a:t>
            </a:r>
            <a:endParaRPr lang="en-US" sz="3200" b="1" dirty="0">
              <a:ln w="11430"/>
              <a:solidFill>
                <a:schemeClr val="bg2">
                  <a:lumMod val="20000"/>
                  <a:lumOff val="80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Rectangle 6"/>
          <p:cNvSpPr/>
          <p:nvPr/>
        </p:nvSpPr>
        <p:spPr>
          <a:xfrm>
            <a:off x="0" y="748605"/>
            <a:ext cx="9144000" cy="1384995"/>
          </a:xfrm>
          <a:prstGeom prst="rect">
            <a:avLst/>
          </a:prstGeom>
          <a:solidFill>
            <a:srgbClr val="33CCCC">
              <a:alpha val="74902"/>
            </a:srgbClr>
          </a:solidFill>
        </p:spPr>
        <p:style>
          <a:lnRef idx="1">
            <a:schemeClr val="accent4"/>
          </a:lnRef>
          <a:fillRef idx="3">
            <a:schemeClr val="accent4"/>
          </a:fillRef>
          <a:effectRef idx="2">
            <a:schemeClr val="accent4"/>
          </a:effectRef>
          <a:fontRef idx="minor">
            <a:schemeClr val="lt1"/>
          </a:fontRef>
        </p:style>
        <p:txBody>
          <a:bodyPr wrap="square">
            <a:spAutoFit/>
          </a:bodyPr>
          <a:lstStyle/>
          <a:p>
            <a:pPr algn="ctr"/>
            <a:r>
              <a:rPr lang="en-US" sz="3600" b="1" u="sng" dirty="0" smtClean="0">
                <a:ln w="18415" cmpd="sng">
                  <a:noFill/>
                  <a:prstDash val="solid"/>
                </a:ln>
                <a:solidFill>
                  <a:srgbClr val="000000"/>
                </a:solidFill>
                <a:latin typeface="Arial" pitchFamily="34" charset="0"/>
                <a:cs typeface="Arial" pitchFamily="34" charset="0"/>
              </a:rPr>
              <a:t>Fortification</a:t>
            </a:r>
            <a:r>
              <a:rPr lang="en-US" sz="3600" b="1" u="sng" cap="small" dirty="0" smtClean="0">
                <a:ln w="18415" cmpd="sng">
                  <a:noFill/>
                  <a:prstDash val="solid"/>
                </a:ln>
                <a:solidFill>
                  <a:srgbClr val="000000"/>
                </a:solidFill>
                <a:latin typeface="Arial" pitchFamily="34" charset="0"/>
                <a:cs typeface="Arial" pitchFamily="34" charset="0"/>
              </a:rPr>
              <a:t> </a:t>
            </a:r>
            <a:endParaRPr lang="en-US" sz="3600" b="1" u="sng" cap="small" dirty="0" smtClean="0">
              <a:ln w="18415" cmpd="sng">
                <a:noFill/>
                <a:prstDash val="solid"/>
              </a:ln>
              <a:solidFill>
                <a:srgbClr val="000000"/>
              </a:solidFill>
              <a:latin typeface="Arial" pitchFamily="34" charset="0"/>
              <a:cs typeface="Arial" pitchFamily="34" charset="0"/>
            </a:endParaRPr>
          </a:p>
          <a:p>
            <a:pPr algn="ctr"/>
            <a:r>
              <a:rPr lang="en-US" sz="2400" b="1" i="1" baseline="30000" dirty="0" smtClean="0">
                <a:solidFill>
                  <a:srgbClr val="000000"/>
                </a:solidFill>
                <a:latin typeface="Arial" pitchFamily="34" charset="0"/>
                <a:cs typeface="Arial" pitchFamily="34" charset="0"/>
              </a:rPr>
              <a:t>10</a:t>
            </a:r>
            <a:r>
              <a:rPr lang="en-US" sz="2400" b="1" i="1" dirty="0" smtClean="0">
                <a:solidFill>
                  <a:srgbClr val="000000"/>
                </a:solidFill>
                <a:latin typeface="Arial" pitchFamily="34" charset="0"/>
                <a:cs typeface="Arial" pitchFamily="34" charset="0"/>
              </a:rPr>
              <a:t> Finally, my brethren, be strong in the Lord and in the power of His might.</a:t>
            </a:r>
            <a:endParaRPr lang="en-US" sz="2400" b="1" i="1" dirty="0">
              <a:solidFill>
                <a:srgbClr val="000000"/>
              </a:solidFill>
              <a:latin typeface="Arial" pitchFamily="34" charset="0"/>
              <a:cs typeface="Arial" pitchFamily="34" charset="0"/>
            </a:endParaRPr>
          </a:p>
        </p:txBody>
      </p:sp>
      <p:pic>
        <p:nvPicPr>
          <p:cNvPr id="11" name="Picture 2"/>
          <p:cNvPicPr>
            <a:picLocks noChangeAspect="1" noChangeArrowheads="1"/>
          </p:cNvPicPr>
          <p:nvPr/>
        </p:nvPicPr>
        <p:blipFill>
          <a:blip r:embed="rId3"/>
          <a:srcRect/>
          <a:stretch>
            <a:fillRect/>
          </a:stretch>
        </p:blipFill>
        <p:spPr bwMode="auto">
          <a:xfrm>
            <a:off x="6818722" y="1773554"/>
            <a:ext cx="2096678" cy="5084445"/>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9">
                                            <p:txEl>
                                              <p:pRg st="0" end="0"/>
                                            </p:txEl>
                                          </p:spTgt>
                                        </p:tgtEl>
                                        <p:attrNameLst>
                                          <p:attrName>ppt_x</p:attrName>
                                        </p:attrNameLst>
                                      </p:cBhvr>
                                      <p:tavLst>
                                        <p:tav tm="0">
                                          <p:val>
                                            <p:fltVal val="0.5"/>
                                          </p:val>
                                        </p:tav>
                                        <p:tav tm="100000">
                                          <p:val>
                                            <p:strVal val="#ppt_x"/>
                                          </p:val>
                                        </p:tav>
                                      </p:tavLst>
                                    </p:anim>
                                    <p:anim calcmode="lin" valueType="num">
                                      <p:cBhvr>
                                        <p:cTn id="10" dur="1000" fill="hold"/>
                                        <p:tgtEl>
                                          <p:spTgt spid="9">
                                            <p:txEl>
                                              <p:pRg st="0" end="0"/>
                                            </p:txEl>
                                          </p:spTgt>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p:cTn id="13" dur="1000" fill="hold"/>
                                        <p:tgtEl>
                                          <p:spTgt spid="9">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9">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9">
                                            <p:txEl>
                                              <p:pRg st="1" end="1"/>
                                            </p:txEl>
                                          </p:spTgt>
                                        </p:tgtEl>
                                        <p:attrNameLst>
                                          <p:attrName>ppt_x</p:attrName>
                                        </p:attrNameLst>
                                      </p:cBhvr>
                                      <p:tavLst>
                                        <p:tav tm="0">
                                          <p:val>
                                            <p:fltVal val="0.5"/>
                                          </p:val>
                                        </p:tav>
                                        <p:tav tm="100000">
                                          <p:val>
                                            <p:strVal val="#ppt_x"/>
                                          </p:val>
                                        </p:tav>
                                      </p:tavLst>
                                    </p:anim>
                                    <p:anim calcmode="lin" valueType="num">
                                      <p:cBhvr>
                                        <p:cTn id="16" dur="1000" fill="hold"/>
                                        <p:tgtEl>
                                          <p:spTgt spid="9">
                                            <p:txEl>
                                              <p:pRg st="1" end="1"/>
                                            </p:txEl>
                                          </p:spTgt>
                                        </p:tgtEl>
                                        <p:attrNameLst>
                                          <p:attrName>ppt_y</p:attrName>
                                        </p:attrNameLst>
                                      </p:cBhvr>
                                      <p:tavLst>
                                        <p:tav tm="0">
                                          <p:val>
                                            <p:fltVal val="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 calcmode="lin" valueType="num">
                                      <p:cBhvr>
                                        <p:cTn id="21"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9">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228600" y="2438400"/>
            <a:ext cx="6324600" cy="4419600"/>
          </a:xfrm>
          <a:prstGeom prst="round2DiagRect">
            <a:avLst/>
          </a:prstGeom>
          <a:solidFill>
            <a:srgbClr val="EEECE1">
              <a:alpha val="74902"/>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9" name="TextBox 8"/>
          <p:cNvSpPr txBox="1"/>
          <p:nvPr/>
        </p:nvSpPr>
        <p:spPr>
          <a:xfrm>
            <a:off x="304800" y="2695813"/>
            <a:ext cx="6248400" cy="3323987"/>
          </a:xfrm>
          <a:prstGeom prst="rect">
            <a:avLst/>
          </a:prstGeom>
          <a:noFill/>
        </p:spPr>
        <p:txBody>
          <a:bodyPr wrap="square" rtlCol="0">
            <a:spAutoFit/>
          </a:bodyPr>
          <a:lstStyle/>
          <a:p>
            <a:pPr marL="457200" indent="-457200">
              <a:spcAft>
                <a:spcPts val="600"/>
              </a:spcAft>
              <a:buClr>
                <a:schemeClr val="accent3">
                  <a:lumMod val="75000"/>
                </a:schemeClr>
              </a:buClr>
              <a:buFont typeface="Wingdings 2" pitchFamily="18" charset="2"/>
              <a:buChar char="è"/>
            </a:pPr>
            <a:r>
              <a:rPr lang="en-US" sz="3200" b="1" dirty="0" smtClean="0">
                <a:ln w="18415" cmpd="sng">
                  <a:noFill/>
                  <a:prstDash val="solid"/>
                </a:ln>
                <a:solidFill>
                  <a:sysClr val="windowText" lastClr="000000"/>
                </a:solidFill>
                <a:latin typeface="Arial" pitchFamily="34" charset="0"/>
                <a:cs typeface="Arial" pitchFamily="34" charset="0"/>
              </a:rPr>
              <a:t>Walk circumspectly</a:t>
            </a:r>
            <a:r>
              <a:rPr lang="en-US" sz="2400" dirty="0" smtClean="0">
                <a:ln w="18415" cmpd="sng">
                  <a:noFill/>
                  <a:prstDash val="solid"/>
                </a:ln>
                <a:solidFill>
                  <a:sysClr val="windowText" lastClr="000000"/>
                </a:solidFill>
                <a:latin typeface="Arial" pitchFamily="34" charset="0"/>
                <a:cs typeface="Arial" pitchFamily="34" charset="0"/>
              </a:rPr>
              <a:t>–</a:t>
            </a:r>
          </a:p>
          <a:p>
            <a:pPr marL="685800" lvl="1" indent="-457200">
              <a:spcAft>
                <a:spcPts val="600"/>
              </a:spcAft>
              <a:buClr>
                <a:schemeClr val="accent3">
                  <a:lumMod val="75000"/>
                </a:schemeClr>
              </a:buClr>
              <a:buFont typeface="Wingdings 2" pitchFamily="18" charset="2"/>
              <a:buChar char="è"/>
            </a:pPr>
            <a:r>
              <a:rPr lang="en-US" sz="2400" i="1" dirty="0" smtClean="0">
                <a:ln w="18415" cmpd="sng">
                  <a:noFill/>
                  <a:prstDash val="solid"/>
                </a:ln>
                <a:solidFill>
                  <a:sysClr val="windowText" lastClr="000000"/>
                </a:solidFill>
                <a:latin typeface="Arial" pitchFamily="34" charset="0"/>
                <a:cs typeface="Arial" pitchFamily="34" charset="0"/>
              </a:rPr>
              <a:t>“See then that you walk circumspectly, not as fools but as wise, redeeming the time, because the days are evil.” </a:t>
            </a:r>
            <a:r>
              <a:rPr lang="en-US" sz="2400" i="1" dirty="0" smtClean="0">
                <a:ln w="18415" cmpd="sng">
                  <a:noFill/>
                  <a:prstDash val="solid"/>
                </a:ln>
                <a:solidFill>
                  <a:sysClr val="windowText" lastClr="000000"/>
                </a:solidFill>
                <a:latin typeface="Arial" pitchFamily="34" charset="0"/>
                <a:cs typeface="Arial" pitchFamily="34" charset="0"/>
              </a:rPr>
              <a:t/>
            </a:r>
            <a:br>
              <a:rPr lang="en-US" sz="2400" i="1" dirty="0" smtClean="0">
                <a:ln w="18415" cmpd="sng">
                  <a:noFill/>
                  <a:prstDash val="solid"/>
                </a:ln>
                <a:solidFill>
                  <a:sysClr val="windowText" lastClr="000000"/>
                </a:solidFill>
                <a:latin typeface="Arial" pitchFamily="34" charset="0"/>
                <a:cs typeface="Arial" pitchFamily="34" charset="0"/>
              </a:rPr>
            </a:br>
            <a:r>
              <a:rPr lang="en-US" sz="2400" i="1" dirty="0" smtClean="0">
                <a:ln w="18415" cmpd="sng">
                  <a:noFill/>
                  <a:prstDash val="solid"/>
                </a:ln>
                <a:solidFill>
                  <a:sysClr val="windowText" lastClr="000000"/>
                </a:solidFill>
                <a:latin typeface="Arial" pitchFamily="34" charset="0"/>
                <a:cs typeface="Arial" pitchFamily="34" charset="0"/>
              </a:rPr>
              <a:t>{</a:t>
            </a:r>
            <a:r>
              <a:rPr lang="en-US" sz="2400" i="1" dirty="0" smtClean="0">
                <a:ln w="18415" cmpd="sng">
                  <a:noFill/>
                  <a:prstDash val="solid"/>
                </a:ln>
                <a:solidFill>
                  <a:sysClr val="windowText" lastClr="000000"/>
                </a:solidFill>
                <a:latin typeface="Arial" pitchFamily="34" charset="0"/>
                <a:cs typeface="Arial" pitchFamily="34" charset="0"/>
              </a:rPr>
              <a:t>Ephesians 5:15,16}</a:t>
            </a:r>
          </a:p>
          <a:p>
            <a:pPr marL="685800" lvl="1" indent="-457200">
              <a:spcAft>
                <a:spcPts val="600"/>
              </a:spcAft>
              <a:buClr>
                <a:schemeClr val="accent3">
                  <a:lumMod val="75000"/>
                </a:schemeClr>
              </a:buClr>
              <a:buFont typeface="Wingdings 2" pitchFamily="18" charset="2"/>
              <a:buChar char="è"/>
            </a:pPr>
            <a:r>
              <a:rPr lang="en-US" sz="2400" i="1" dirty="0" smtClean="0">
                <a:ln w="18415" cmpd="sng">
                  <a:noFill/>
                  <a:prstDash val="solid"/>
                </a:ln>
                <a:solidFill>
                  <a:sysClr val="windowText" lastClr="000000"/>
                </a:solidFill>
                <a:latin typeface="Arial" pitchFamily="34" charset="0"/>
                <a:cs typeface="Arial" pitchFamily="34" charset="0"/>
              </a:rPr>
              <a:t>“Walk in wisdom toward those who are outside, redeeming the time.” </a:t>
            </a:r>
            <a:r>
              <a:rPr lang="en-US" sz="2400" i="1" dirty="0" smtClean="0">
                <a:ln w="18415" cmpd="sng">
                  <a:noFill/>
                  <a:prstDash val="solid"/>
                </a:ln>
                <a:solidFill>
                  <a:sysClr val="windowText" lastClr="000000"/>
                </a:solidFill>
                <a:latin typeface="Arial" pitchFamily="34" charset="0"/>
                <a:cs typeface="Arial" pitchFamily="34" charset="0"/>
              </a:rPr>
              <a:t/>
            </a:r>
            <a:br>
              <a:rPr lang="en-US" sz="2400" i="1" dirty="0" smtClean="0">
                <a:ln w="18415" cmpd="sng">
                  <a:noFill/>
                  <a:prstDash val="solid"/>
                </a:ln>
                <a:solidFill>
                  <a:sysClr val="windowText" lastClr="000000"/>
                </a:solidFill>
                <a:latin typeface="Arial" pitchFamily="34" charset="0"/>
                <a:cs typeface="Arial" pitchFamily="34" charset="0"/>
              </a:rPr>
            </a:br>
            <a:r>
              <a:rPr lang="en-US" sz="2400" i="1" dirty="0" smtClean="0">
                <a:ln w="18415" cmpd="sng">
                  <a:noFill/>
                  <a:prstDash val="solid"/>
                </a:ln>
                <a:solidFill>
                  <a:sysClr val="windowText" lastClr="000000"/>
                </a:solidFill>
                <a:latin typeface="Arial" pitchFamily="34" charset="0"/>
                <a:cs typeface="Arial" pitchFamily="34" charset="0"/>
              </a:rPr>
              <a:t>{</a:t>
            </a:r>
            <a:r>
              <a:rPr lang="en-US" sz="2400" i="1" dirty="0" smtClean="0">
                <a:ln w="18415" cmpd="sng">
                  <a:noFill/>
                  <a:prstDash val="solid"/>
                </a:ln>
                <a:solidFill>
                  <a:sysClr val="windowText" lastClr="000000"/>
                </a:solidFill>
                <a:latin typeface="Arial" pitchFamily="34" charset="0"/>
                <a:cs typeface="Arial" pitchFamily="34" charset="0"/>
              </a:rPr>
              <a:t>Colossians 4:5}             </a:t>
            </a:r>
          </a:p>
        </p:txBody>
      </p:sp>
      <p:sp>
        <p:nvSpPr>
          <p:cNvPr id="8" name="TextBox 7"/>
          <p:cNvSpPr txBox="1"/>
          <p:nvPr/>
        </p:nvSpPr>
        <p:spPr>
          <a:xfrm>
            <a:off x="0" y="152400"/>
            <a:ext cx="91440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solidFill>
                  <a:schemeClr val="bg2">
                    <a:lumMod val="20000"/>
                    <a:lumOff val="80000"/>
                  </a:schemeClr>
                </a:solidFill>
                <a:effectLst>
                  <a:outerShdw blurRad="38100" dist="38100" dir="2700000" algn="tl">
                    <a:srgbClr val="000000">
                      <a:alpha val="43137"/>
                    </a:srgbClr>
                  </a:outerShdw>
                </a:effectLst>
                <a:latin typeface="Arial" pitchFamily="34" charset="0"/>
                <a:cs typeface="Arial" pitchFamily="34" charset="0"/>
              </a:rPr>
              <a:t>Breaking Free From Satan’s Stronghold</a:t>
            </a:r>
            <a:endParaRPr lang="en-US" sz="3200" b="1" dirty="0">
              <a:ln w="11430"/>
              <a:solidFill>
                <a:schemeClr val="bg2">
                  <a:lumMod val="20000"/>
                  <a:lumOff val="80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Rectangle 6"/>
          <p:cNvSpPr/>
          <p:nvPr/>
        </p:nvSpPr>
        <p:spPr>
          <a:xfrm>
            <a:off x="0" y="901005"/>
            <a:ext cx="9144000" cy="1384995"/>
          </a:xfrm>
          <a:prstGeom prst="rect">
            <a:avLst/>
          </a:prstGeom>
          <a:solidFill>
            <a:srgbClr val="33CCCC">
              <a:alpha val="74902"/>
            </a:srgbClr>
          </a:solidFill>
        </p:spPr>
        <p:style>
          <a:lnRef idx="1">
            <a:schemeClr val="accent4"/>
          </a:lnRef>
          <a:fillRef idx="3">
            <a:schemeClr val="accent4"/>
          </a:fillRef>
          <a:effectRef idx="2">
            <a:schemeClr val="accent4"/>
          </a:effectRef>
          <a:fontRef idx="minor">
            <a:schemeClr val="lt1"/>
          </a:fontRef>
        </p:style>
        <p:txBody>
          <a:bodyPr wrap="square">
            <a:spAutoFit/>
          </a:bodyPr>
          <a:lstStyle/>
          <a:p>
            <a:pPr algn="ctr"/>
            <a:r>
              <a:rPr lang="en-US" sz="3600" b="1" u="sng" dirty="0" smtClean="0">
                <a:ln w="18415" cmpd="sng">
                  <a:noFill/>
                  <a:prstDash val="solid"/>
                </a:ln>
                <a:solidFill>
                  <a:srgbClr val="000000"/>
                </a:solidFill>
                <a:latin typeface="Arial" pitchFamily="34" charset="0"/>
                <a:cs typeface="Arial" pitchFamily="34" charset="0"/>
              </a:rPr>
              <a:t>Fortification</a:t>
            </a:r>
            <a:r>
              <a:rPr lang="en-US" sz="3600" b="1" u="sng" cap="small" dirty="0" smtClean="0">
                <a:ln w="18415" cmpd="sng">
                  <a:noFill/>
                  <a:prstDash val="solid"/>
                </a:ln>
                <a:solidFill>
                  <a:srgbClr val="000000"/>
                </a:solidFill>
                <a:latin typeface="Arial" pitchFamily="34" charset="0"/>
                <a:cs typeface="Arial" pitchFamily="34" charset="0"/>
              </a:rPr>
              <a:t> </a:t>
            </a:r>
            <a:endParaRPr lang="en-US" sz="3600" b="1" u="sng" cap="small" dirty="0" smtClean="0">
              <a:ln w="18415" cmpd="sng">
                <a:noFill/>
                <a:prstDash val="solid"/>
              </a:ln>
              <a:solidFill>
                <a:srgbClr val="000000"/>
              </a:solidFill>
              <a:latin typeface="Arial" pitchFamily="34" charset="0"/>
              <a:cs typeface="Arial" pitchFamily="34" charset="0"/>
            </a:endParaRPr>
          </a:p>
          <a:p>
            <a:pPr algn="ctr"/>
            <a:r>
              <a:rPr lang="en-US" sz="2400" b="1" i="1" baseline="30000" dirty="0" smtClean="0">
                <a:solidFill>
                  <a:srgbClr val="000000"/>
                </a:solidFill>
                <a:latin typeface="Arial" pitchFamily="34" charset="0"/>
                <a:cs typeface="Arial" pitchFamily="34" charset="0"/>
              </a:rPr>
              <a:t>10</a:t>
            </a:r>
            <a:r>
              <a:rPr lang="en-US" sz="2400" b="1" i="1" dirty="0" smtClean="0">
                <a:solidFill>
                  <a:srgbClr val="000000"/>
                </a:solidFill>
                <a:latin typeface="Arial" pitchFamily="34" charset="0"/>
                <a:cs typeface="Arial" pitchFamily="34" charset="0"/>
              </a:rPr>
              <a:t> Finally, my brethren, be strong in the Lord and in the power of His might.</a:t>
            </a:r>
            <a:endParaRPr lang="en-US" sz="2400" b="1" i="1" dirty="0">
              <a:solidFill>
                <a:srgbClr val="000000"/>
              </a:solidFill>
              <a:latin typeface="Arial" pitchFamily="34" charset="0"/>
              <a:cs typeface="Arial" pitchFamily="34" charset="0"/>
            </a:endParaRPr>
          </a:p>
        </p:txBody>
      </p:sp>
      <p:pic>
        <p:nvPicPr>
          <p:cNvPr id="11" name="Picture 2"/>
          <p:cNvPicPr>
            <a:picLocks noChangeAspect="1" noChangeArrowheads="1"/>
          </p:cNvPicPr>
          <p:nvPr/>
        </p:nvPicPr>
        <p:blipFill>
          <a:blip r:embed="rId3"/>
          <a:srcRect/>
          <a:stretch>
            <a:fillRect/>
          </a:stretch>
        </p:blipFill>
        <p:spPr bwMode="auto">
          <a:xfrm>
            <a:off x="6818722" y="1773554"/>
            <a:ext cx="2096678" cy="5084445"/>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9">
                                            <p:txEl>
                                              <p:pRg st="0" end="0"/>
                                            </p:txEl>
                                          </p:spTgt>
                                        </p:tgtEl>
                                        <p:attrNameLst>
                                          <p:attrName>ppt_x</p:attrName>
                                        </p:attrNameLst>
                                      </p:cBhvr>
                                      <p:tavLst>
                                        <p:tav tm="0">
                                          <p:val>
                                            <p:fltVal val="0.5"/>
                                          </p:val>
                                        </p:tav>
                                        <p:tav tm="100000">
                                          <p:val>
                                            <p:strVal val="#ppt_x"/>
                                          </p:val>
                                        </p:tav>
                                      </p:tavLst>
                                    </p:anim>
                                    <p:anim calcmode="lin" valueType="num">
                                      <p:cBhvr>
                                        <p:cTn id="10" dur="1000" fill="hold"/>
                                        <p:tgtEl>
                                          <p:spTgt spid="9">
                                            <p:txEl>
                                              <p:pRg st="0" end="0"/>
                                            </p:txEl>
                                          </p:spTgt>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p:cTn id="13" dur="1000" fill="hold"/>
                                        <p:tgtEl>
                                          <p:spTgt spid="9">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9">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9">
                                            <p:txEl>
                                              <p:pRg st="1" end="1"/>
                                            </p:txEl>
                                          </p:spTgt>
                                        </p:tgtEl>
                                        <p:attrNameLst>
                                          <p:attrName>ppt_x</p:attrName>
                                        </p:attrNameLst>
                                      </p:cBhvr>
                                      <p:tavLst>
                                        <p:tav tm="0">
                                          <p:val>
                                            <p:fltVal val="0.5"/>
                                          </p:val>
                                        </p:tav>
                                        <p:tav tm="100000">
                                          <p:val>
                                            <p:strVal val="#ppt_x"/>
                                          </p:val>
                                        </p:tav>
                                      </p:tavLst>
                                    </p:anim>
                                    <p:anim calcmode="lin" valueType="num">
                                      <p:cBhvr>
                                        <p:cTn id="16" dur="1000" fill="hold"/>
                                        <p:tgtEl>
                                          <p:spTgt spid="9">
                                            <p:txEl>
                                              <p:pRg st="1" end="1"/>
                                            </p:txEl>
                                          </p:spTgt>
                                        </p:tgtEl>
                                        <p:attrNameLst>
                                          <p:attrName>ppt_y</p:attrName>
                                        </p:attrNameLst>
                                      </p:cBhvr>
                                      <p:tavLst>
                                        <p:tav tm="0">
                                          <p:val>
                                            <p:fltVal val="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 calcmode="lin" valueType="num">
                                      <p:cBhvr>
                                        <p:cTn id="21"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9">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228600" y="2362200"/>
            <a:ext cx="6324600" cy="4419600"/>
          </a:xfrm>
          <a:prstGeom prst="round2DiagRect">
            <a:avLst/>
          </a:prstGeom>
          <a:solidFill>
            <a:srgbClr val="EEECE1">
              <a:alpha val="74902"/>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9" name="TextBox 8"/>
          <p:cNvSpPr txBox="1"/>
          <p:nvPr/>
        </p:nvSpPr>
        <p:spPr>
          <a:xfrm>
            <a:off x="304800" y="2514600"/>
            <a:ext cx="6248400" cy="3985706"/>
          </a:xfrm>
          <a:prstGeom prst="rect">
            <a:avLst/>
          </a:prstGeom>
          <a:noFill/>
        </p:spPr>
        <p:txBody>
          <a:bodyPr wrap="square" rtlCol="0">
            <a:spAutoFit/>
          </a:bodyPr>
          <a:lstStyle/>
          <a:p>
            <a:pPr marL="457200" indent="-457200">
              <a:spcAft>
                <a:spcPts val="600"/>
              </a:spcAft>
              <a:buClr>
                <a:schemeClr val="accent3">
                  <a:lumMod val="75000"/>
                </a:schemeClr>
              </a:buClr>
              <a:buFont typeface="Wingdings 2" pitchFamily="18" charset="2"/>
              <a:buChar char="è"/>
            </a:pPr>
            <a:r>
              <a:rPr lang="en-US" sz="2800" b="1" dirty="0" smtClean="0">
                <a:ln w="18415" cmpd="sng">
                  <a:noFill/>
                  <a:prstDash val="solid"/>
                </a:ln>
                <a:solidFill>
                  <a:sysClr val="windowText" lastClr="000000"/>
                </a:solidFill>
                <a:latin typeface="Arial" pitchFamily="34" charset="0"/>
                <a:cs typeface="Arial" pitchFamily="34" charset="0"/>
              </a:rPr>
              <a:t>Accept God’s appointed stations </a:t>
            </a:r>
            <a:r>
              <a:rPr lang="en-US" sz="2800" b="1" dirty="0" smtClean="0">
                <a:ln w="18415" cmpd="sng">
                  <a:noFill/>
                  <a:prstDash val="solid"/>
                </a:ln>
                <a:solidFill>
                  <a:sysClr val="windowText" lastClr="000000"/>
                </a:solidFill>
                <a:latin typeface="Arial" pitchFamily="34" charset="0"/>
                <a:cs typeface="Arial" pitchFamily="34" charset="0"/>
              </a:rPr>
              <a:t>for life</a:t>
            </a:r>
            <a:r>
              <a:rPr lang="en-US" sz="2400" dirty="0" smtClean="0">
                <a:ln w="18415" cmpd="sng">
                  <a:noFill/>
                  <a:prstDash val="solid"/>
                </a:ln>
                <a:solidFill>
                  <a:sysClr val="windowText" lastClr="000000"/>
                </a:solidFill>
                <a:latin typeface="Arial" pitchFamily="34" charset="0"/>
                <a:cs typeface="Arial" pitchFamily="34" charset="0"/>
              </a:rPr>
              <a:t>–</a:t>
            </a:r>
          </a:p>
          <a:p>
            <a:pPr marL="685800" lvl="1" indent="-457200">
              <a:spcAft>
                <a:spcPts val="600"/>
              </a:spcAft>
              <a:buClr>
                <a:schemeClr val="accent3">
                  <a:lumMod val="75000"/>
                </a:schemeClr>
              </a:buClr>
              <a:buFont typeface="Wingdings 2" pitchFamily="18" charset="2"/>
              <a:buChar char="è"/>
            </a:pPr>
            <a:r>
              <a:rPr lang="en-US" sz="2400" i="1" dirty="0" smtClean="0">
                <a:ln w="18415" cmpd="sng">
                  <a:noFill/>
                  <a:prstDash val="solid"/>
                </a:ln>
                <a:solidFill>
                  <a:srgbClr val="0000CC"/>
                </a:solidFill>
                <a:latin typeface="Arial" pitchFamily="34" charset="0"/>
                <a:cs typeface="Arial" pitchFamily="34" charset="0"/>
              </a:rPr>
              <a:t>“Wives, submit to your own husbands, as to the Lord. For the husband is head of the wife, as also Christ is head of the church; and He is the Savior of the body… Husbands, love your wives, just as </a:t>
            </a:r>
            <a:r>
              <a:rPr lang="en-US" sz="2400" i="1" dirty="0" smtClean="0">
                <a:ln w="18415" cmpd="sng">
                  <a:noFill/>
                  <a:prstDash val="solid"/>
                </a:ln>
                <a:solidFill>
                  <a:srgbClr val="0000CC"/>
                </a:solidFill>
                <a:latin typeface="Arial" pitchFamily="34" charset="0"/>
                <a:cs typeface="Arial" pitchFamily="34" charset="0"/>
              </a:rPr>
              <a:t>Christ </a:t>
            </a:r>
            <a:r>
              <a:rPr lang="en-US" sz="2400" i="1" dirty="0" smtClean="0">
                <a:ln w="18415" cmpd="sng">
                  <a:noFill/>
                  <a:prstDash val="solid"/>
                </a:ln>
                <a:solidFill>
                  <a:srgbClr val="0000CC"/>
                </a:solidFill>
                <a:latin typeface="Arial" pitchFamily="34" charset="0"/>
                <a:cs typeface="Arial" pitchFamily="34" charset="0"/>
              </a:rPr>
              <a:t>also loved the church and gave Himself for her</a:t>
            </a:r>
            <a:r>
              <a:rPr lang="en-US" sz="2400" i="1" dirty="0" smtClean="0">
                <a:ln w="18415" cmpd="sng">
                  <a:noFill/>
                  <a:prstDash val="solid"/>
                </a:ln>
                <a:solidFill>
                  <a:srgbClr val="0000CC"/>
                </a:solidFill>
                <a:latin typeface="Arial" pitchFamily="34" charset="0"/>
                <a:cs typeface="Arial" pitchFamily="34" charset="0"/>
              </a:rPr>
              <a:t>.”</a:t>
            </a:r>
            <a:br>
              <a:rPr lang="en-US" sz="2400" i="1" dirty="0" smtClean="0">
                <a:ln w="18415" cmpd="sng">
                  <a:noFill/>
                  <a:prstDash val="solid"/>
                </a:ln>
                <a:solidFill>
                  <a:srgbClr val="0000CC"/>
                </a:solidFill>
                <a:latin typeface="Arial" pitchFamily="34" charset="0"/>
                <a:cs typeface="Arial" pitchFamily="34" charset="0"/>
              </a:rPr>
            </a:br>
            <a:r>
              <a:rPr lang="en-US" sz="2400" i="1" dirty="0" smtClean="0">
                <a:ln w="18415" cmpd="sng">
                  <a:noFill/>
                  <a:prstDash val="solid"/>
                </a:ln>
                <a:solidFill>
                  <a:srgbClr val="0000CC"/>
                </a:solidFill>
                <a:latin typeface="Arial" pitchFamily="34" charset="0"/>
                <a:cs typeface="Arial" pitchFamily="34" charset="0"/>
              </a:rPr>
              <a:t>{</a:t>
            </a:r>
            <a:r>
              <a:rPr lang="en-US" sz="2400" i="1" dirty="0" smtClean="0">
                <a:ln w="18415" cmpd="sng">
                  <a:noFill/>
                  <a:prstDash val="solid"/>
                </a:ln>
                <a:solidFill>
                  <a:srgbClr val="0000CC"/>
                </a:solidFill>
                <a:latin typeface="Arial" pitchFamily="34" charset="0"/>
                <a:cs typeface="Arial" pitchFamily="34" charset="0"/>
              </a:rPr>
              <a:t>Ephesians 5:22,23,25}</a:t>
            </a:r>
          </a:p>
        </p:txBody>
      </p:sp>
      <p:sp>
        <p:nvSpPr>
          <p:cNvPr id="8" name="TextBox 7"/>
          <p:cNvSpPr txBox="1"/>
          <p:nvPr/>
        </p:nvSpPr>
        <p:spPr>
          <a:xfrm>
            <a:off x="0" y="304800"/>
            <a:ext cx="91440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solidFill>
                  <a:schemeClr val="bg2">
                    <a:lumMod val="20000"/>
                    <a:lumOff val="80000"/>
                  </a:schemeClr>
                </a:solidFill>
                <a:effectLst>
                  <a:outerShdw blurRad="38100" dist="38100" dir="2700000" algn="tl">
                    <a:srgbClr val="000000">
                      <a:alpha val="43137"/>
                    </a:srgbClr>
                  </a:outerShdw>
                </a:effectLst>
                <a:latin typeface="Arial" pitchFamily="34" charset="0"/>
                <a:cs typeface="Arial" pitchFamily="34" charset="0"/>
              </a:rPr>
              <a:t>Breaking Free From Satan’s Stronghold</a:t>
            </a:r>
            <a:endParaRPr lang="en-US" sz="3200" b="1" dirty="0">
              <a:ln w="11430"/>
              <a:solidFill>
                <a:schemeClr val="bg2">
                  <a:lumMod val="20000"/>
                  <a:lumOff val="80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Rectangle 6"/>
          <p:cNvSpPr/>
          <p:nvPr/>
        </p:nvSpPr>
        <p:spPr>
          <a:xfrm>
            <a:off x="0" y="977205"/>
            <a:ext cx="9144000" cy="1384995"/>
          </a:xfrm>
          <a:prstGeom prst="rect">
            <a:avLst/>
          </a:prstGeom>
          <a:solidFill>
            <a:srgbClr val="33CCCC">
              <a:alpha val="74902"/>
            </a:srgbClr>
          </a:solidFill>
        </p:spPr>
        <p:style>
          <a:lnRef idx="1">
            <a:schemeClr val="accent4"/>
          </a:lnRef>
          <a:fillRef idx="3">
            <a:schemeClr val="accent4"/>
          </a:fillRef>
          <a:effectRef idx="2">
            <a:schemeClr val="accent4"/>
          </a:effectRef>
          <a:fontRef idx="minor">
            <a:schemeClr val="lt1"/>
          </a:fontRef>
        </p:style>
        <p:txBody>
          <a:bodyPr wrap="square">
            <a:spAutoFit/>
          </a:bodyPr>
          <a:lstStyle/>
          <a:p>
            <a:pPr algn="ctr"/>
            <a:r>
              <a:rPr lang="en-US" sz="3600" b="1" u="sng" dirty="0" smtClean="0">
                <a:ln w="18415" cmpd="sng">
                  <a:noFill/>
                  <a:prstDash val="solid"/>
                </a:ln>
                <a:solidFill>
                  <a:srgbClr val="000000"/>
                </a:solidFill>
                <a:latin typeface="Arial" pitchFamily="34" charset="0"/>
                <a:cs typeface="Arial" pitchFamily="34" charset="0"/>
              </a:rPr>
              <a:t>Fortification</a:t>
            </a:r>
            <a:r>
              <a:rPr lang="en-US" sz="3600" b="1" u="sng" cap="small" dirty="0" smtClean="0">
                <a:ln w="18415" cmpd="sng">
                  <a:noFill/>
                  <a:prstDash val="solid"/>
                </a:ln>
                <a:solidFill>
                  <a:srgbClr val="000000"/>
                </a:solidFill>
                <a:latin typeface="Arial" pitchFamily="34" charset="0"/>
                <a:cs typeface="Arial" pitchFamily="34" charset="0"/>
              </a:rPr>
              <a:t> </a:t>
            </a:r>
            <a:endParaRPr lang="en-US" sz="3600" b="1" u="sng" cap="small" dirty="0" smtClean="0">
              <a:ln w="18415" cmpd="sng">
                <a:noFill/>
                <a:prstDash val="solid"/>
              </a:ln>
              <a:solidFill>
                <a:srgbClr val="000000"/>
              </a:solidFill>
              <a:latin typeface="Arial" pitchFamily="34" charset="0"/>
              <a:cs typeface="Arial" pitchFamily="34" charset="0"/>
            </a:endParaRPr>
          </a:p>
          <a:p>
            <a:pPr algn="ctr"/>
            <a:r>
              <a:rPr lang="en-US" sz="2400" b="1" i="1" baseline="30000" dirty="0" smtClean="0">
                <a:solidFill>
                  <a:srgbClr val="000000"/>
                </a:solidFill>
                <a:latin typeface="Arial" pitchFamily="34" charset="0"/>
                <a:cs typeface="Arial" pitchFamily="34" charset="0"/>
              </a:rPr>
              <a:t>10</a:t>
            </a:r>
            <a:r>
              <a:rPr lang="en-US" sz="2400" b="1" i="1" dirty="0" smtClean="0">
                <a:solidFill>
                  <a:srgbClr val="000000"/>
                </a:solidFill>
                <a:latin typeface="Arial" pitchFamily="34" charset="0"/>
                <a:cs typeface="Arial" pitchFamily="34" charset="0"/>
              </a:rPr>
              <a:t> Finally, my brethren, be strong in the Lord and in the power of His might.</a:t>
            </a:r>
            <a:endParaRPr lang="en-US" sz="2400" b="1" i="1" dirty="0">
              <a:solidFill>
                <a:srgbClr val="000000"/>
              </a:solidFill>
              <a:latin typeface="Arial" pitchFamily="34" charset="0"/>
              <a:cs typeface="Arial" pitchFamily="34" charset="0"/>
            </a:endParaRPr>
          </a:p>
        </p:txBody>
      </p:sp>
      <p:pic>
        <p:nvPicPr>
          <p:cNvPr id="11" name="Picture 2"/>
          <p:cNvPicPr>
            <a:picLocks noChangeAspect="1" noChangeArrowheads="1"/>
          </p:cNvPicPr>
          <p:nvPr/>
        </p:nvPicPr>
        <p:blipFill>
          <a:blip r:embed="rId3"/>
          <a:srcRect/>
          <a:stretch>
            <a:fillRect/>
          </a:stretch>
        </p:blipFill>
        <p:spPr bwMode="auto">
          <a:xfrm>
            <a:off x="6934200" y="1773554"/>
            <a:ext cx="2096678" cy="5084445"/>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9">
                                            <p:txEl>
                                              <p:pRg st="0" end="0"/>
                                            </p:txEl>
                                          </p:spTgt>
                                        </p:tgtEl>
                                        <p:attrNameLst>
                                          <p:attrName>ppt_x</p:attrName>
                                        </p:attrNameLst>
                                      </p:cBhvr>
                                      <p:tavLst>
                                        <p:tav tm="0">
                                          <p:val>
                                            <p:fltVal val="0.5"/>
                                          </p:val>
                                        </p:tav>
                                        <p:tav tm="100000">
                                          <p:val>
                                            <p:strVal val="#ppt_x"/>
                                          </p:val>
                                        </p:tav>
                                      </p:tavLst>
                                    </p:anim>
                                    <p:anim calcmode="lin" valueType="num">
                                      <p:cBhvr>
                                        <p:cTn id="10" dur="1000" fill="hold"/>
                                        <p:tgtEl>
                                          <p:spTgt spid="9">
                                            <p:txEl>
                                              <p:pRg st="0" end="0"/>
                                            </p:txEl>
                                          </p:spTgt>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p:cTn id="13" dur="1000" fill="hold"/>
                                        <p:tgtEl>
                                          <p:spTgt spid="9">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9">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9">
                                            <p:txEl>
                                              <p:pRg st="1" end="1"/>
                                            </p:txEl>
                                          </p:spTgt>
                                        </p:tgtEl>
                                        <p:attrNameLst>
                                          <p:attrName>ppt_x</p:attrName>
                                        </p:attrNameLst>
                                      </p:cBhvr>
                                      <p:tavLst>
                                        <p:tav tm="0">
                                          <p:val>
                                            <p:fltVal val="0.5"/>
                                          </p:val>
                                        </p:tav>
                                        <p:tav tm="100000">
                                          <p:val>
                                            <p:strVal val="#ppt_x"/>
                                          </p:val>
                                        </p:tav>
                                      </p:tavLst>
                                    </p:anim>
                                    <p:anim calcmode="lin" valueType="num">
                                      <p:cBhvr>
                                        <p:cTn id="16" dur="1000" fill="hold"/>
                                        <p:tgtEl>
                                          <p:spTgt spid="9">
                                            <p:txEl>
                                              <p:pRg st="1" end="1"/>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228600" y="2362200"/>
            <a:ext cx="6324600" cy="4419600"/>
          </a:xfrm>
          <a:prstGeom prst="round2DiagRect">
            <a:avLst/>
          </a:prstGeom>
          <a:solidFill>
            <a:srgbClr val="EEECE1">
              <a:alpha val="74902"/>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9" name="TextBox 8"/>
          <p:cNvSpPr txBox="1"/>
          <p:nvPr/>
        </p:nvSpPr>
        <p:spPr>
          <a:xfrm>
            <a:off x="304800" y="2695813"/>
            <a:ext cx="6248400" cy="2877711"/>
          </a:xfrm>
          <a:prstGeom prst="rect">
            <a:avLst/>
          </a:prstGeom>
          <a:noFill/>
        </p:spPr>
        <p:txBody>
          <a:bodyPr wrap="square" rtlCol="0">
            <a:spAutoFit/>
          </a:bodyPr>
          <a:lstStyle/>
          <a:p>
            <a:pPr marL="457200" indent="-457200">
              <a:spcAft>
                <a:spcPts val="600"/>
              </a:spcAft>
              <a:buClr>
                <a:schemeClr val="accent3">
                  <a:lumMod val="75000"/>
                </a:schemeClr>
              </a:buClr>
              <a:buFont typeface="Wingdings 2" pitchFamily="18" charset="2"/>
              <a:buChar char="è"/>
            </a:pPr>
            <a:r>
              <a:rPr lang="en-US" sz="2800" b="1" dirty="0" smtClean="0">
                <a:ln w="18415" cmpd="sng">
                  <a:noFill/>
                  <a:prstDash val="solid"/>
                </a:ln>
                <a:solidFill>
                  <a:sysClr val="windowText" lastClr="000000"/>
                </a:solidFill>
                <a:latin typeface="Arial" pitchFamily="34" charset="0"/>
                <a:cs typeface="Arial" pitchFamily="34" charset="0"/>
              </a:rPr>
              <a:t>By putting on the whole </a:t>
            </a:r>
            <a:r>
              <a:rPr lang="en-US" sz="2800" b="1" dirty="0" smtClean="0">
                <a:ln w="18415" cmpd="sng">
                  <a:noFill/>
                  <a:prstDash val="solid"/>
                </a:ln>
                <a:solidFill>
                  <a:sysClr val="windowText" lastClr="000000"/>
                </a:solidFill>
                <a:latin typeface="Arial" pitchFamily="34" charset="0"/>
                <a:cs typeface="Arial" pitchFamily="34" charset="0"/>
              </a:rPr>
              <a:t>armor </a:t>
            </a:r>
            <a:r>
              <a:rPr lang="en-US" sz="2800" b="1" dirty="0" smtClean="0">
                <a:ln w="18415" cmpd="sng">
                  <a:noFill/>
                  <a:prstDash val="solid"/>
                </a:ln>
                <a:solidFill>
                  <a:sysClr val="windowText" lastClr="000000"/>
                </a:solidFill>
                <a:latin typeface="Arial" pitchFamily="34" charset="0"/>
                <a:cs typeface="Arial" pitchFamily="34" charset="0"/>
              </a:rPr>
              <a:t>of God</a:t>
            </a:r>
            <a:r>
              <a:rPr lang="en-US" sz="2400" dirty="0" smtClean="0">
                <a:ln w="18415" cmpd="sng">
                  <a:noFill/>
                  <a:prstDash val="solid"/>
                </a:ln>
                <a:solidFill>
                  <a:sysClr val="windowText" lastClr="000000"/>
                </a:solidFill>
                <a:latin typeface="Arial" pitchFamily="34" charset="0"/>
                <a:cs typeface="Arial" pitchFamily="34" charset="0"/>
              </a:rPr>
              <a:t>–</a:t>
            </a:r>
          </a:p>
          <a:p>
            <a:pPr lvl="1">
              <a:spcAft>
                <a:spcPts val="600"/>
              </a:spcAft>
              <a:buClr>
                <a:schemeClr val="accent3">
                  <a:lumMod val="75000"/>
                </a:schemeClr>
              </a:buClr>
            </a:pPr>
            <a:r>
              <a:rPr lang="en-US" sz="2400" i="1" dirty="0" smtClean="0">
                <a:ln w="18415" cmpd="sng">
                  <a:noFill/>
                  <a:prstDash val="solid"/>
                </a:ln>
                <a:solidFill>
                  <a:srgbClr val="0000CC"/>
                </a:solidFill>
                <a:latin typeface="Arial" pitchFamily="34" charset="0"/>
                <a:cs typeface="Arial" pitchFamily="34" charset="0"/>
              </a:rPr>
              <a:t>“Finally, my brethren, be strong in the Lord and in the power of His might. Put on the whole armor of God, that you may be able to stand against the wiles of the devil</a:t>
            </a:r>
            <a:r>
              <a:rPr lang="en-US" sz="2400" i="1" dirty="0" smtClean="0">
                <a:ln w="18415" cmpd="sng">
                  <a:noFill/>
                  <a:prstDash val="solid"/>
                </a:ln>
                <a:solidFill>
                  <a:srgbClr val="0000CC"/>
                </a:solidFill>
                <a:latin typeface="Arial" pitchFamily="34" charset="0"/>
                <a:cs typeface="Arial" pitchFamily="34" charset="0"/>
              </a:rPr>
              <a:t>.” {</a:t>
            </a:r>
            <a:r>
              <a:rPr lang="en-US" sz="2400" i="1" dirty="0" smtClean="0">
                <a:ln w="18415" cmpd="sng">
                  <a:noFill/>
                  <a:prstDash val="solid"/>
                </a:ln>
                <a:solidFill>
                  <a:srgbClr val="0000CC"/>
                </a:solidFill>
                <a:latin typeface="Arial" pitchFamily="34" charset="0"/>
                <a:cs typeface="Arial" pitchFamily="34" charset="0"/>
              </a:rPr>
              <a:t>Ephesians 6:10,11}</a:t>
            </a:r>
          </a:p>
        </p:txBody>
      </p:sp>
      <p:sp>
        <p:nvSpPr>
          <p:cNvPr id="8" name="TextBox 7"/>
          <p:cNvSpPr txBox="1"/>
          <p:nvPr/>
        </p:nvSpPr>
        <p:spPr>
          <a:xfrm>
            <a:off x="0" y="304800"/>
            <a:ext cx="91440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solidFill>
                  <a:schemeClr val="bg2">
                    <a:lumMod val="20000"/>
                    <a:lumOff val="80000"/>
                  </a:schemeClr>
                </a:solidFill>
                <a:effectLst>
                  <a:outerShdw blurRad="38100" dist="38100" dir="2700000" algn="tl">
                    <a:srgbClr val="000000">
                      <a:alpha val="43137"/>
                    </a:srgbClr>
                  </a:outerShdw>
                </a:effectLst>
                <a:latin typeface="Arial" pitchFamily="34" charset="0"/>
                <a:cs typeface="Arial" pitchFamily="34" charset="0"/>
              </a:rPr>
              <a:t>Breaking Free From Satan’s Stronghold</a:t>
            </a:r>
            <a:endParaRPr lang="en-US" sz="3200" b="1" dirty="0">
              <a:ln w="11430"/>
              <a:solidFill>
                <a:schemeClr val="bg2">
                  <a:lumMod val="20000"/>
                  <a:lumOff val="80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Rectangle 6"/>
          <p:cNvSpPr/>
          <p:nvPr/>
        </p:nvSpPr>
        <p:spPr>
          <a:xfrm>
            <a:off x="0" y="977205"/>
            <a:ext cx="9144000" cy="1384995"/>
          </a:xfrm>
          <a:prstGeom prst="rect">
            <a:avLst/>
          </a:prstGeom>
          <a:solidFill>
            <a:srgbClr val="33CCCC">
              <a:alpha val="74902"/>
            </a:srgbClr>
          </a:solidFill>
        </p:spPr>
        <p:style>
          <a:lnRef idx="1">
            <a:schemeClr val="accent4"/>
          </a:lnRef>
          <a:fillRef idx="3">
            <a:schemeClr val="accent4"/>
          </a:fillRef>
          <a:effectRef idx="2">
            <a:schemeClr val="accent4"/>
          </a:effectRef>
          <a:fontRef idx="minor">
            <a:schemeClr val="lt1"/>
          </a:fontRef>
        </p:style>
        <p:txBody>
          <a:bodyPr wrap="square">
            <a:spAutoFit/>
          </a:bodyPr>
          <a:lstStyle/>
          <a:p>
            <a:pPr algn="ctr"/>
            <a:r>
              <a:rPr lang="en-US" sz="3600" b="1" u="sng" dirty="0" smtClean="0">
                <a:ln w="18415" cmpd="sng">
                  <a:noFill/>
                  <a:prstDash val="solid"/>
                </a:ln>
                <a:solidFill>
                  <a:srgbClr val="000000"/>
                </a:solidFill>
                <a:latin typeface="Arial" pitchFamily="34" charset="0"/>
                <a:cs typeface="Arial" pitchFamily="34" charset="0"/>
              </a:rPr>
              <a:t>Fortification</a:t>
            </a:r>
            <a:r>
              <a:rPr lang="en-US" sz="3600" b="1" u="sng" cap="small" dirty="0" smtClean="0">
                <a:ln w="18415" cmpd="sng">
                  <a:noFill/>
                  <a:prstDash val="solid"/>
                </a:ln>
                <a:solidFill>
                  <a:srgbClr val="000000"/>
                </a:solidFill>
                <a:latin typeface="Arial" pitchFamily="34" charset="0"/>
                <a:cs typeface="Arial" pitchFamily="34" charset="0"/>
              </a:rPr>
              <a:t> </a:t>
            </a:r>
            <a:endParaRPr lang="en-US" sz="3600" b="1" u="sng" cap="small" dirty="0" smtClean="0">
              <a:ln w="18415" cmpd="sng">
                <a:noFill/>
                <a:prstDash val="solid"/>
              </a:ln>
              <a:solidFill>
                <a:srgbClr val="000000"/>
              </a:solidFill>
              <a:latin typeface="Arial" pitchFamily="34" charset="0"/>
              <a:cs typeface="Arial" pitchFamily="34" charset="0"/>
            </a:endParaRPr>
          </a:p>
          <a:p>
            <a:pPr algn="ctr"/>
            <a:r>
              <a:rPr lang="en-US" sz="2400" b="1" i="1" baseline="30000" dirty="0" smtClean="0">
                <a:solidFill>
                  <a:srgbClr val="000000"/>
                </a:solidFill>
                <a:latin typeface="Arial" pitchFamily="34" charset="0"/>
                <a:cs typeface="Arial" pitchFamily="34" charset="0"/>
              </a:rPr>
              <a:t>10</a:t>
            </a:r>
            <a:r>
              <a:rPr lang="en-US" sz="2400" b="1" i="1" dirty="0" smtClean="0">
                <a:solidFill>
                  <a:srgbClr val="000000"/>
                </a:solidFill>
                <a:latin typeface="Arial" pitchFamily="34" charset="0"/>
                <a:cs typeface="Arial" pitchFamily="34" charset="0"/>
              </a:rPr>
              <a:t> Finally, my brethren, be strong in the Lord and in the power of His might.</a:t>
            </a:r>
            <a:endParaRPr lang="en-US" sz="2400" b="1" i="1" dirty="0">
              <a:solidFill>
                <a:srgbClr val="000000"/>
              </a:solidFill>
              <a:latin typeface="Arial" pitchFamily="34" charset="0"/>
              <a:cs typeface="Arial" pitchFamily="34" charset="0"/>
            </a:endParaRPr>
          </a:p>
        </p:txBody>
      </p:sp>
      <p:pic>
        <p:nvPicPr>
          <p:cNvPr id="11" name="Picture 2"/>
          <p:cNvPicPr>
            <a:picLocks noChangeAspect="1" noChangeArrowheads="1"/>
          </p:cNvPicPr>
          <p:nvPr/>
        </p:nvPicPr>
        <p:blipFill>
          <a:blip r:embed="rId3"/>
          <a:srcRect/>
          <a:stretch>
            <a:fillRect/>
          </a:stretch>
        </p:blipFill>
        <p:spPr bwMode="auto">
          <a:xfrm>
            <a:off x="6818722" y="1773554"/>
            <a:ext cx="2096678" cy="5084445"/>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9">
                                            <p:txEl>
                                              <p:pRg st="0" end="0"/>
                                            </p:txEl>
                                          </p:spTgt>
                                        </p:tgtEl>
                                        <p:attrNameLst>
                                          <p:attrName>ppt_x</p:attrName>
                                        </p:attrNameLst>
                                      </p:cBhvr>
                                      <p:tavLst>
                                        <p:tav tm="0">
                                          <p:val>
                                            <p:fltVal val="0.5"/>
                                          </p:val>
                                        </p:tav>
                                        <p:tav tm="100000">
                                          <p:val>
                                            <p:strVal val="#ppt_x"/>
                                          </p:val>
                                        </p:tav>
                                      </p:tavLst>
                                    </p:anim>
                                    <p:anim calcmode="lin" valueType="num">
                                      <p:cBhvr>
                                        <p:cTn id="10" dur="1000" fill="hold"/>
                                        <p:tgtEl>
                                          <p:spTgt spid="9">
                                            <p:txEl>
                                              <p:pRg st="0" end="0"/>
                                            </p:txEl>
                                          </p:spTgt>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p:cTn id="13" dur="1000" fill="hold"/>
                                        <p:tgtEl>
                                          <p:spTgt spid="9">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9">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9">
                                            <p:txEl>
                                              <p:pRg st="1" end="1"/>
                                            </p:txEl>
                                          </p:spTgt>
                                        </p:tgtEl>
                                        <p:attrNameLst>
                                          <p:attrName>ppt_x</p:attrName>
                                        </p:attrNameLst>
                                      </p:cBhvr>
                                      <p:tavLst>
                                        <p:tav tm="0">
                                          <p:val>
                                            <p:fltVal val="0.5"/>
                                          </p:val>
                                        </p:tav>
                                        <p:tav tm="100000">
                                          <p:val>
                                            <p:strVal val="#ppt_x"/>
                                          </p:val>
                                        </p:tav>
                                      </p:tavLst>
                                    </p:anim>
                                    <p:anim calcmode="lin" valueType="num">
                                      <p:cBhvr>
                                        <p:cTn id="16" dur="1000" fill="hold"/>
                                        <p:tgtEl>
                                          <p:spTgt spid="9">
                                            <p:txEl>
                                              <p:pRg st="1" end="1"/>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4038600" y="990600"/>
            <a:ext cx="4876800" cy="5638800"/>
          </a:xfrm>
          <a:prstGeom prst="round2DiagRect">
            <a:avLst/>
          </a:prstGeom>
          <a:solidFill>
            <a:srgbClr val="EEECE1">
              <a:alpha val="74902"/>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 name="TextBox 2"/>
          <p:cNvSpPr txBox="1"/>
          <p:nvPr/>
        </p:nvSpPr>
        <p:spPr>
          <a:xfrm>
            <a:off x="4114800" y="1066800"/>
            <a:ext cx="4648200" cy="5570756"/>
          </a:xfrm>
          <a:prstGeom prst="rect">
            <a:avLst/>
          </a:prstGeom>
          <a:noFill/>
        </p:spPr>
        <p:txBody>
          <a:bodyPr wrap="square" rtlCol="0">
            <a:spAutoFit/>
          </a:bodyPr>
          <a:lstStyle/>
          <a:p>
            <a:pPr marL="457200" indent="-457200">
              <a:spcAft>
                <a:spcPts val="600"/>
              </a:spcAft>
              <a:buClr>
                <a:schemeClr val="accent3">
                  <a:lumMod val="75000"/>
                </a:schemeClr>
              </a:buClr>
              <a:buFont typeface="Wingdings 2" pitchFamily="18" charset="2"/>
              <a:buChar char="è"/>
            </a:pPr>
            <a:r>
              <a:rPr lang="en-US" sz="2800" b="1" u="sng" dirty="0" smtClean="0">
                <a:ln w="18415" cmpd="sng">
                  <a:noFill/>
                  <a:prstDash val="solid"/>
                </a:ln>
                <a:solidFill>
                  <a:sysClr val="windowText" lastClr="000000"/>
                </a:solidFill>
                <a:latin typeface="Arial" pitchFamily="34" charset="0"/>
                <a:cs typeface="Arial" pitchFamily="34" charset="0"/>
              </a:rPr>
              <a:t>Appeal </a:t>
            </a:r>
            <a:r>
              <a:rPr lang="en-US" sz="2800" b="1" u="sng" dirty="0" smtClean="0">
                <a:ln w="18415" cmpd="sng">
                  <a:noFill/>
                  <a:prstDash val="solid"/>
                </a:ln>
                <a:solidFill>
                  <a:sysClr val="windowText" lastClr="000000"/>
                </a:solidFill>
                <a:latin typeface="Arial" pitchFamily="34" charset="0"/>
                <a:cs typeface="Arial" pitchFamily="34" charset="0"/>
              </a:rPr>
              <a:t>to Truth </a:t>
            </a:r>
            <a:r>
              <a:rPr lang="en-US" sz="2800" dirty="0" smtClean="0">
                <a:ln w="18415" cmpd="sng">
                  <a:noFill/>
                  <a:prstDash val="solid"/>
                </a:ln>
                <a:solidFill>
                  <a:sysClr val="windowText" lastClr="000000"/>
                </a:solidFill>
                <a:latin typeface="Arial" pitchFamily="34" charset="0"/>
                <a:cs typeface="Arial" pitchFamily="34" charset="0"/>
              </a:rPr>
              <a:t>– </a:t>
            </a:r>
            <a:r>
              <a:rPr lang="en-US" sz="2800" i="1" dirty="0" smtClean="0">
                <a:ln w="18415" cmpd="sng">
                  <a:noFill/>
                  <a:prstDash val="solid"/>
                </a:ln>
                <a:solidFill>
                  <a:sysClr val="windowText" lastClr="000000"/>
                </a:solidFill>
                <a:latin typeface="Arial" pitchFamily="34" charset="0"/>
                <a:cs typeface="Arial" pitchFamily="34" charset="0"/>
              </a:rPr>
              <a:t>“The truth will make you free”</a:t>
            </a:r>
          </a:p>
          <a:p>
            <a:pPr marL="457200" indent="-457200">
              <a:spcAft>
                <a:spcPts val="600"/>
              </a:spcAft>
              <a:buClr>
                <a:schemeClr val="accent3">
                  <a:lumMod val="75000"/>
                </a:schemeClr>
              </a:buClr>
              <a:buFont typeface="Wingdings 2" pitchFamily="18" charset="2"/>
              <a:buChar char="è"/>
            </a:pPr>
            <a:r>
              <a:rPr lang="en-US" sz="2800" b="1" u="sng" dirty="0" smtClean="0">
                <a:ln w="18415" cmpd="sng">
                  <a:noFill/>
                  <a:prstDash val="solid"/>
                </a:ln>
                <a:solidFill>
                  <a:sysClr val="windowText" lastClr="000000"/>
                </a:solidFill>
                <a:latin typeface="Arial" pitchFamily="34" charset="0"/>
                <a:cs typeface="Arial" pitchFamily="34" charset="0"/>
              </a:rPr>
              <a:t>Displacement</a:t>
            </a:r>
            <a:r>
              <a:rPr lang="en-US" sz="2800" dirty="0" smtClean="0">
                <a:ln w="18415" cmpd="sng">
                  <a:noFill/>
                  <a:prstDash val="solid"/>
                </a:ln>
                <a:solidFill>
                  <a:sysClr val="windowText" lastClr="000000"/>
                </a:solidFill>
                <a:latin typeface="Arial" pitchFamily="34" charset="0"/>
                <a:cs typeface="Arial" pitchFamily="34" charset="0"/>
              </a:rPr>
              <a:t> – </a:t>
            </a:r>
            <a:r>
              <a:rPr lang="en-US" sz="2800" i="1" dirty="0" smtClean="0">
                <a:ln w="18415" cmpd="sng">
                  <a:noFill/>
                  <a:prstDash val="solid"/>
                </a:ln>
                <a:solidFill>
                  <a:sysClr val="windowText" lastClr="000000"/>
                </a:solidFill>
                <a:latin typeface="Arial" pitchFamily="34" charset="0"/>
                <a:cs typeface="Arial" pitchFamily="34" charset="0"/>
              </a:rPr>
              <a:t>Kick Satan out of your life </a:t>
            </a:r>
          </a:p>
          <a:p>
            <a:pPr marL="457200" indent="-457200">
              <a:spcAft>
                <a:spcPts val="600"/>
              </a:spcAft>
              <a:buClr>
                <a:schemeClr val="accent3">
                  <a:lumMod val="75000"/>
                </a:schemeClr>
              </a:buClr>
              <a:buFont typeface="Wingdings 2" pitchFamily="18" charset="2"/>
              <a:buChar char="è"/>
            </a:pPr>
            <a:r>
              <a:rPr lang="en-US" sz="2800" b="1" u="sng" dirty="0" smtClean="0">
                <a:ln w="18415" cmpd="sng">
                  <a:noFill/>
                  <a:prstDash val="solid"/>
                </a:ln>
                <a:solidFill>
                  <a:sysClr val="windowText" lastClr="000000"/>
                </a:solidFill>
                <a:latin typeface="Arial" pitchFamily="34" charset="0"/>
                <a:cs typeface="Arial" pitchFamily="34" charset="0"/>
              </a:rPr>
              <a:t>Resistance</a:t>
            </a:r>
            <a:r>
              <a:rPr lang="en-US" sz="2800" dirty="0" smtClean="0">
                <a:ln w="18415" cmpd="sng">
                  <a:noFill/>
                  <a:prstDash val="solid"/>
                </a:ln>
                <a:solidFill>
                  <a:sysClr val="windowText" lastClr="000000"/>
                </a:solidFill>
                <a:latin typeface="Arial" pitchFamily="34" charset="0"/>
                <a:cs typeface="Arial" pitchFamily="34" charset="0"/>
              </a:rPr>
              <a:t> – </a:t>
            </a:r>
            <a:r>
              <a:rPr lang="en-US" sz="2800" i="1" dirty="0" smtClean="0">
                <a:ln w="18415" cmpd="sng">
                  <a:noFill/>
                  <a:prstDash val="solid"/>
                </a:ln>
                <a:solidFill>
                  <a:sysClr val="windowText" lastClr="000000"/>
                </a:solidFill>
                <a:latin typeface="Arial" pitchFamily="34" charset="0"/>
                <a:cs typeface="Arial" pitchFamily="34" charset="0"/>
              </a:rPr>
              <a:t>Renew your mind – </a:t>
            </a:r>
            <a:r>
              <a:rPr lang="en-US" sz="2800" i="1" dirty="0" smtClean="0">
                <a:ln w="18415" cmpd="sng">
                  <a:noFill/>
                  <a:prstDash val="solid"/>
                </a:ln>
                <a:solidFill>
                  <a:sysClr val="windowText" lastClr="000000"/>
                </a:solidFill>
                <a:latin typeface="Arial" pitchFamily="34" charset="0"/>
                <a:cs typeface="Arial" pitchFamily="34" charset="0"/>
              </a:rPr>
              <a:t>think </a:t>
            </a:r>
            <a:r>
              <a:rPr lang="en-US" sz="2800" i="1" dirty="0" smtClean="0">
                <a:ln w="18415" cmpd="sng">
                  <a:noFill/>
                  <a:prstDash val="solid"/>
                </a:ln>
                <a:solidFill>
                  <a:sysClr val="windowText" lastClr="000000"/>
                </a:solidFill>
                <a:latin typeface="Arial" pitchFamily="34" charset="0"/>
                <a:cs typeface="Arial" pitchFamily="34" charset="0"/>
              </a:rPr>
              <a:t>right.</a:t>
            </a:r>
          </a:p>
          <a:p>
            <a:pPr marL="457200" indent="-457200">
              <a:spcAft>
                <a:spcPts val="600"/>
              </a:spcAft>
              <a:buClr>
                <a:schemeClr val="accent3">
                  <a:lumMod val="75000"/>
                </a:schemeClr>
              </a:buClr>
              <a:buFont typeface="Wingdings 2" pitchFamily="18" charset="2"/>
              <a:buChar char="è"/>
            </a:pPr>
            <a:r>
              <a:rPr lang="en-US" sz="2800" b="1" u="sng" dirty="0" smtClean="0">
                <a:ln w="18415" cmpd="sng">
                  <a:noFill/>
                  <a:prstDash val="solid"/>
                </a:ln>
                <a:solidFill>
                  <a:sysClr val="windowText" lastClr="000000"/>
                </a:solidFill>
                <a:latin typeface="Arial" pitchFamily="34" charset="0"/>
                <a:cs typeface="Arial" pitchFamily="34" charset="0"/>
              </a:rPr>
              <a:t>Occupation</a:t>
            </a:r>
            <a:r>
              <a:rPr lang="en-US" sz="2800" dirty="0" smtClean="0">
                <a:ln w="18415" cmpd="sng">
                  <a:noFill/>
                  <a:prstDash val="solid"/>
                </a:ln>
                <a:solidFill>
                  <a:sysClr val="windowText" lastClr="000000"/>
                </a:solidFill>
                <a:latin typeface="Arial" pitchFamily="34" charset="0"/>
                <a:cs typeface="Arial" pitchFamily="34" charset="0"/>
              </a:rPr>
              <a:t> – </a:t>
            </a:r>
            <a:r>
              <a:rPr lang="en-US" sz="2800" i="1" dirty="0" smtClean="0">
                <a:ln w="18415" cmpd="sng">
                  <a:noFill/>
                  <a:prstDash val="solid"/>
                </a:ln>
                <a:solidFill>
                  <a:sysClr val="windowText" lastClr="000000"/>
                </a:solidFill>
                <a:latin typeface="Arial" pitchFamily="34" charset="0"/>
                <a:cs typeface="Arial" pitchFamily="34" charset="0"/>
              </a:rPr>
              <a:t>Put on the new man with his deeds.</a:t>
            </a:r>
          </a:p>
          <a:p>
            <a:pPr marL="457200" indent="-457200">
              <a:spcAft>
                <a:spcPts val="600"/>
              </a:spcAft>
              <a:buClr>
                <a:schemeClr val="accent3">
                  <a:lumMod val="75000"/>
                </a:schemeClr>
              </a:buClr>
              <a:buFont typeface="Wingdings 2" pitchFamily="18" charset="2"/>
              <a:buChar char="è"/>
            </a:pPr>
            <a:r>
              <a:rPr lang="en-US" sz="2800" b="1" u="sng" dirty="0" smtClean="0">
                <a:ln w="18415" cmpd="sng">
                  <a:noFill/>
                  <a:prstDash val="solid"/>
                </a:ln>
                <a:solidFill>
                  <a:sysClr val="windowText" lastClr="000000"/>
                </a:solidFill>
                <a:latin typeface="Arial" pitchFamily="34" charset="0"/>
                <a:cs typeface="Arial" pitchFamily="34" charset="0"/>
              </a:rPr>
              <a:t>Fortification</a:t>
            </a:r>
            <a:r>
              <a:rPr lang="en-US" sz="2800" dirty="0" smtClean="0">
                <a:ln w="18415" cmpd="sng">
                  <a:noFill/>
                  <a:prstDash val="solid"/>
                </a:ln>
                <a:solidFill>
                  <a:sysClr val="windowText" lastClr="000000"/>
                </a:solidFill>
                <a:latin typeface="Arial" pitchFamily="34" charset="0"/>
                <a:cs typeface="Arial" pitchFamily="34" charset="0"/>
              </a:rPr>
              <a:t> – </a:t>
            </a:r>
            <a:r>
              <a:rPr lang="en-US" sz="2800" i="1" dirty="0" smtClean="0">
                <a:ln w="18415" cmpd="sng">
                  <a:noFill/>
                  <a:prstDash val="solid"/>
                </a:ln>
                <a:solidFill>
                  <a:sysClr val="windowText" lastClr="000000"/>
                </a:solidFill>
                <a:latin typeface="Arial" pitchFamily="34" charset="0"/>
                <a:cs typeface="Arial" pitchFamily="34" charset="0"/>
              </a:rPr>
              <a:t>Add </a:t>
            </a:r>
            <a:r>
              <a:rPr lang="en-US" sz="2800" i="1" dirty="0" smtClean="0">
                <a:ln w="18415" cmpd="sng">
                  <a:noFill/>
                  <a:prstDash val="solid"/>
                </a:ln>
                <a:solidFill>
                  <a:sysClr val="windowText" lastClr="000000"/>
                </a:solidFill>
                <a:latin typeface="Arial" pitchFamily="34" charset="0"/>
                <a:cs typeface="Arial" pitchFamily="34" charset="0"/>
              </a:rPr>
              <a:t>to </a:t>
            </a:r>
            <a:r>
              <a:rPr lang="en-US" sz="2800" i="1" dirty="0" smtClean="0">
                <a:ln w="18415" cmpd="sng">
                  <a:noFill/>
                  <a:prstDash val="solid"/>
                </a:ln>
                <a:solidFill>
                  <a:sysClr val="windowText" lastClr="000000"/>
                </a:solidFill>
                <a:latin typeface="Arial" pitchFamily="34" charset="0"/>
                <a:cs typeface="Arial" pitchFamily="34" charset="0"/>
              </a:rPr>
              <a:t>your life </a:t>
            </a:r>
            <a:r>
              <a:rPr lang="en-US" sz="2800" i="1" dirty="0" smtClean="0">
                <a:ln w="18415" cmpd="sng">
                  <a:noFill/>
                  <a:prstDash val="solid"/>
                </a:ln>
                <a:solidFill>
                  <a:sysClr val="windowText" lastClr="000000"/>
                </a:solidFill>
                <a:latin typeface="Arial" pitchFamily="34" charset="0"/>
                <a:cs typeface="Arial" pitchFamily="34" charset="0"/>
              </a:rPr>
              <a:t>the things God </a:t>
            </a:r>
            <a:r>
              <a:rPr lang="en-US" sz="2800" i="1" dirty="0" smtClean="0">
                <a:ln w="18415" cmpd="sng">
                  <a:noFill/>
                  <a:prstDash val="solid"/>
                </a:ln>
                <a:solidFill>
                  <a:sysClr val="windowText" lastClr="000000"/>
                </a:solidFill>
                <a:latin typeface="Arial" pitchFamily="34" charset="0"/>
                <a:cs typeface="Arial" pitchFamily="34" charset="0"/>
              </a:rPr>
              <a:t>provides to </a:t>
            </a:r>
            <a:r>
              <a:rPr lang="en-US" sz="2800" i="1" dirty="0" smtClean="0">
                <a:ln w="18415" cmpd="sng">
                  <a:noFill/>
                  <a:prstDash val="solid"/>
                </a:ln>
                <a:solidFill>
                  <a:sysClr val="windowText" lastClr="000000"/>
                </a:solidFill>
                <a:latin typeface="Arial" pitchFamily="34" charset="0"/>
                <a:cs typeface="Arial" pitchFamily="34" charset="0"/>
              </a:rPr>
              <a:t>strengthen you.</a:t>
            </a:r>
            <a:endParaRPr lang="en-US" sz="2800" i="1" dirty="0">
              <a:ln w="18415" cmpd="sng">
                <a:noFill/>
                <a:prstDash val="solid"/>
              </a:ln>
              <a:solidFill>
                <a:sysClr val="windowText" lastClr="000000"/>
              </a:solidFill>
              <a:latin typeface="Arial" pitchFamily="34" charset="0"/>
              <a:cs typeface="Arial" pitchFamily="34" charset="0"/>
            </a:endParaRPr>
          </a:p>
        </p:txBody>
      </p:sp>
      <p:pic>
        <p:nvPicPr>
          <p:cNvPr id="2051" name="Picture 3"/>
          <p:cNvPicPr>
            <a:picLocks noChangeAspect="1" noChangeArrowheads="1"/>
          </p:cNvPicPr>
          <p:nvPr/>
        </p:nvPicPr>
        <p:blipFill>
          <a:blip r:embed="rId3"/>
          <a:srcRect/>
          <a:stretch>
            <a:fillRect/>
          </a:stretch>
        </p:blipFill>
        <p:spPr bwMode="auto">
          <a:xfrm>
            <a:off x="152400" y="1257836"/>
            <a:ext cx="3657600" cy="5600164"/>
          </a:xfrm>
          <a:prstGeom prst="rect">
            <a:avLst/>
          </a:prstGeom>
          <a:noFill/>
          <a:ln w="9525">
            <a:noFill/>
            <a:miter lim="800000"/>
            <a:headEnd/>
            <a:tailEnd/>
          </a:ln>
          <a:effectLst/>
        </p:spPr>
      </p:pic>
      <p:sp>
        <p:nvSpPr>
          <p:cNvPr id="7" name="TextBox 6"/>
          <p:cNvSpPr txBox="1"/>
          <p:nvPr/>
        </p:nvSpPr>
        <p:spPr>
          <a:xfrm>
            <a:off x="0" y="152400"/>
            <a:ext cx="91440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solidFill>
                  <a:schemeClr val="bg2">
                    <a:lumMod val="20000"/>
                    <a:lumOff val="80000"/>
                  </a:schemeClr>
                </a:solidFill>
                <a:effectLst>
                  <a:outerShdw blurRad="38100" dist="38100" dir="2700000" algn="tl">
                    <a:srgbClr val="000000">
                      <a:alpha val="43137"/>
                    </a:srgbClr>
                  </a:outerShdw>
                </a:effectLst>
                <a:latin typeface="Arial" pitchFamily="34" charset="0"/>
                <a:cs typeface="Arial" pitchFamily="34" charset="0"/>
              </a:rPr>
              <a:t>Breaking Free From Satan’s Stronghold</a:t>
            </a:r>
            <a:endParaRPr lang="en-US" sz="3200" b="1" dirty="0">
              <a:ln w="11430"/>
              <a:solidFill>
                <a:schemeClr val="bg2">
                  <a:lumMod val="20000"/>
                  <a:lumOff val="80000"/>
                </a:schemeClr>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laboringinthelord.net/blog/wp-content/uploads/2008/05/break-out.jpg"/>
          <p:cNvPicPr>
            <a:picLocks noChangeAspect="1" noChangeArrowheads="1"/>
          </p:cNvPicPr>
          <p:nvPr/>
        </p:nvPicPr>
        <p:blipFill>
          <a:blip r:embed="rId3"/>
          <a:srcRect/>
          <a:stretch>
            <a:fillRect/>
          </a:stretch>
        </p:blipFill>
        <p:spPr bwMode="auto">
          <a:xfrm>
            <a:off x="-1" y="0"/>
            <a:ext cx="9153153" cy="6858000"/>
          </a:xfrm>
          <a:prstGeom prst="rect">
            <a:avLst/>
          </a:prstGeom>
          <a:noFill/>
        </p:spPr>
      </p:pic>
      <p:sp>
        <p:nvSpPr>
          <p:cNvPr id="4" name="TextBox 3"/>
          <p:cNvSpPr txBox="1"/>
          <p:nvPr/>
        </p:nvSpPr>
        <p:spPr>
          <a:xfrm>
            <a:off x="762000" y="2514600"/>
            <a:ext cx="7696200" cy="769441"/>
          </a:xfrm>
          <a:prstGeom prst="rect">
            <a:avLst/>
          </a:prstGeom>
          <a:solidFill>
            <a:srgbClr val="FFC000">
              <a:alpha val="76078"/>
            </a:srgbClr>
          </a:solidFill>
          <a:ln>
            <a:solidFill>
              <a:schemeClr val="tx1"/>
            </a:solidFill>
          </a:ln>
        </p:spPr>
        <p:txBody>
          <a:bodyPr wrap="square" rtlCol="0">
            <a:spAutoFit/>
          </a:bodyPr>
          <a:lstStyle/>
          <a:p>
            <a:pPr algn="ctr"/>
            <a:r>
              <a:rPr lang="en-US" sz="4400" b="1" dirty="0" smtClean="0">
                <a:latin typeface="Arial" pitchFamily="34" charset="0"/>
                <a:cs typeface="Arial" pitchFamily="34" charset="0"/>
              </a:rPr>
              <a:t>Of Satan’s Grasp…</a:t>
            </a:r>
            <a:endParaRPr lang="en-US" sz="4400" b="1"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3"/>
          <a:srcRect/>
          <a:stretch>
            <a:fillRect/>
          </a:stretch>
        </p:blipFill>
        <p:spPr bwMode="auto">
          <a:xfrm>
            <a:off x="5257800" y="-5935"/>
            <a:ext cx="3886201" cy="6863935"/>
          </a:xfrm>
          <a:prstGeom prst="rect">
            <a:avLst/>
          </a:prstGeom>
          <a:noFill/>
          <a:ln w="9525">
            <a:noFill/>
            <a:miter lim="800000"/>
            <a:headEnd/>
            <a:tailEnd/>
          </a:ln>
          <a:effectLst/>
        </p:spPr>
      </p:pic>
      <p:sp>
        <p:nvSpPr>
          <p:cNvPr id="2" name="TextBox 1"/>
          <p:cNvSpPr txBox="1"/>
          <p:nvPr/>
        </p:nvSpPr>
        <p:spPr>
          <a:xfrm>
            <a:off x="0" y="228600"/>
            <a:ext cx="9144000" cy="132343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solidFill>
                  <a:schemeClr val="bg2">
                    <a:lumMod val="20000"/>
                    <a:lumOff val="80000"/>
                  </a:schemeClr>
                </a:solidFill>
                <a:latin typeface="Arial" pitchFamily="34" charset="0"/>
                <a:cs typeface="Arial" pitchFamily="34" charset="0"/>
              </a:rPr>
              <a:t>Satan Wants to Steal, Kill, </a:t>
            </a:r>
          </a:p>
          <a:p>
            <a:pPr algn="ctr"/>
            <a:r>
              <a:rPr lang="en-US" sz="4000" b="1" dirty="0" smtClean="0">
                <a:ln w="11430"/>
                <a:solidFill>
                  <a:schemeClr val="bg2">
                    <a:lumMod val="20000"/>
                    <a:lumOff val="80000"/>
                  </a:schemeClr>
                </a:solidFill>
                <a:latin typeface="Arial" pitchFamily="34" charset="0"/>
                <a:cs typeface="Arial" pitchFamily="34" charset="0"/>
              </a:rPr>
              <a:t>and Destroy</a:t>
            </a:r>
            <a:endParaRPr lang="en-US" sz="4000" b="1" dirty="0">
              <a:ln w="11430"/>
              <a:solidFill>
                <a:schemeClr val="bg2">
                  <a:lumMod val="20000"/>
                  <a:lumOff val="80000"/>
                </a:schemeClr>
              </a:solidFill>
              <a:latin typeface="Arial" pitchFamily="34" charset="0"/>
              <a:cs typeface="Arial" pitchFamily="34" charset="0"/>
            </a:endParaRPr>
          </a:p>
        </p:txBody>
      </p:sp>
      <p:sp>
        <p:nvSpPr>
          <p:cNvPr id="8" name="Round Diagonal Corner Rectangle 7"/>
          <p:cNvSpPr/>
          <p:nvPr/>
        </p:nvSpPr>
        <p:spPr>
          <a:xfrm>
            <a:off x="228600" y="1905000"/>
            <a:ext cx="5638800" cy="4724400"/>
          </a:xfrm>
          <a:prstGeom prst="round2DiagRect">
            <a:avLst/>
          </a:prstGeom>
          <a:solidFill>
            <a:srgbClr val="EEECE1">
              <a:alpha val="74902"/>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9" name="TextBox 8"/>
          <p:cNvSpPr txBox="1"/>
          <p:nvPr/>
        </p:nvSpPr>
        <p:spPr>
          <a:xfrm>
            <a:off x="304800" y="2590800"/>
            <a:ext cx="5410200" cy="4108817"/>
          </a:xfrm>
          <a:prstGeom prst="rect">
            <a:avLst/>
          </a:prstGeom>
          <a:noFill/>
        </p:spPr>
        <p:txBody>
          <a:bodyPr wrap="square" rtlCol="0">
            <a:spAutoFit/>
          </a:bodyPr>
          <a:lstStyle/>
          <a:p>
            <a:pPr marL="228600" lvl="1">
              <a:spcAft>
                <a:spcPts val="600"/>
              </a:spcAft>
              <a:buClr>
                <a:schemeClr val="accent3">
                  <a:lumMod val="75000"/>
                </a:schemeClr>
              </a:buClr>
            </a:pPr>
            <a:r>
              <a:rPr lang="en-US" sz="3200" b="1" dirty="0" smtClean="0">
                <a:ln w="18415" cmpd="sng">
                  <a:noFill/>
                  <a:prstDash val="solid"/>
                </a:ln>
                <a:solidFill>
                  <a:sysClr val="windowText" lastClr="000000"/>
                </a:solidFill>
                <a:latin typeface="Arial" pitchFamily="34" charset="0"/>
                <a:cs typeface="Arial" pitchFamily="34" charset="0"/>
              </a:rPr>
              <a:t>“</a:t>
            </a:r>
            <a:r>
              <a:rPr lang="en-US" sz="3200" i="1" dirty="0" smtClean="0">
                <a:ln w="18415" cmpd="sng">
                  <a:noFill/>
                  <a:prstDash val="solid"/>
                </a:ln>
                <a:solidFill>
                  <a:sysClr val="windowText" lastClr="000000"/>
                </a:solidFill>
                <a:latin typeface="Arial" pitchFamily="34" charset="0"/>
                <a:cs typeface="Arial" pitchFamily="34" charset="0"/>
              </a:rPr>
              <a:t>The thief does not come except to </a:t>
            </a:r>
            <a:r>
              <a:rPr lang="en-US" sz="3200" b="1" u="sng" dirty="0" smtClean="0">
                <a:ln w="18415" cmpd="sng">
                  <a:noFill/>
                  <a:prstDash val="solid"/>
                </a:ln>
                <a:solidFill>
                  <a:sysClr val="windowText" lastClr="000000"/>
                </a:solidFill>
                <a:latin typeface="Arial" pitchFamily="34" charset="0"/>
                <a:cs typeface="Arial" pitchFamily="34" charset="0"/>
              </a:rPr>
              <a:t>steal</a:t>
            </a:r>
            <a:r>
              <a:rPr lang="en-US" sz="3200" i="1" dirty="0" smtClean="0">
                <a:ln w="18415" cmpd="sng">
                  <a:noFill/>
                  <a:prstDash val="solid"/>
                </a:ln>
                <a:solidFill>
                  <a:sysClr val="windowText" lastClr="000000"/>
                </a:solidFill>
                <a:latin typeface="Arial" pitchFamily="34" charset="0"/>
                <a:cs typeface="Arial" pitchFamily="34" charset="0"/>
              </a:rPr>
              <a:t>, and to </a:t>
            </a:r>
            <a:r>
              <a:rPr lang="en-US" sz="3200" b="1" u="sng" dirty="0" smtClean="0">
                <a:ln w="18415" cmpd="sng">
                  <a:noFill/>
                  <a:prstDash val="solid"/>
                </a:ln>
                <a:solidFill>
                  <a:sysClr val="windowText" lastClr="000000"/>
                </a:solidFill>
                <a:latin typeface="Arial" pitchFamily="34" charset="0"/>
                <a:cs typeface="Arial" pitchFamily="34" charset="0"/>
              </a:rPr>
              <a:t>kill</a:t>
            </a:r>
            <a:r>
              <a:rPr lang="en-US" sz="3200" i="1" dirty="0" smtClean="0">
                <a:ln w="18415" cmpd="sng">
                  <a:noFill/>
                  <a:prstDash val="solid"/>
                </a:ln>
                <a:solidFill>
                  <a:sysClr val="windowText" lastClr="000000"/>
                </a:solidFill>
                <a:latin typeface="Arial" pitchFamily="34" charset="0"/>
                <a:cs typeface="Arial" pitchFamily="34" charset="0"/>
              </a:rPr>
              <a:t>, and to </a:t>
            </a:r>
            <a:r>
              <a:rPr lang="en-US" sz="3200" b="1" u="sng" dirty="0" smtClean="0">
                <a:ln w="18415" cmpd="sng">
                  <a:noFill/>
                  <a:prstDash val="solid"/>
                </a:ln>
                <a:solidFill>
                  <a:sysClr val="windowText" lastClr="000000"/>
                </a:solidFill>
                <a:latin typeface="Arial" pitchFamily="34" charset="0"/>
                <a:cs typeface="Arial" pitchFamily="34" charset="0"/>
              </a:rPr>
              <a:t>destroy</a:t>
            </a:r>
            <a:r>
              <a:rPr lang="en-US" sz="3200" i="1" dirty="0" smtClean="0">
                <a:ln w="18415" cmpd="sng">
                  <a:noFill/>
                  <a:prstDash val="solid"/>
                </a:ln>
                <a:solidFill>
                  <a:sysClr val="windowText" lastClr="000000"/>
                </a:solidFill>
                <a:latin typeface="Arial" pitchFamily="34" charset="0"/>
                <a:cs typeface="Arial" pitchFamily="34" charset="0"/>
              </a:rPr>
              <a:t>. I have come that they may have life, and that they may have it more abundantly.” </a:t>
            </a:r>
            <a:r>
              <a:rPr lang="en-US" sz="3200" i="1" dirty="0" smtClean="0">
                <a:ln w="18415" cmpd="sng">
                  <a:noFill/>
                  <a:prstDash val="solid"/>
                </a:ln>
                <a:solidFill>
                  <a:sysClr val="windowText" lastClr="000000"/>
                </a:solidFill>
                <a:latin typeface="Arial" pitchFamily="34" charset="0"/>
                <a:cs typeface="Arial" pitchFamily="34" charset="0"/>
              </a:rPr>
              <a:t/>
            </a:r>
            <a:br>
              <a:rPr lang="en-US" sz="3200" i="1" dirty="0" smtClean="0">
                <a:ln w="18415" cmpd="sng">
                  <a:noFill/>
                  <a:prstDash val="solid"/>
                </a:ln>
                <a:solidFill>
                  <a:sysClr val="windowText" lastClr="000000"/>
                </a:solidFill>
                <a:latin typeface="Arial" pitchFamily="34" charset="0"/>
                <a:cs typeface="Arial" pitchFamily="34" charset="0"/>
              </a:rPr>
            </a:br>
            <a:r>
              <a:rPr lang="en-US" sz="3200" i="1" dirty="0" smtClean="0">
                <a:ln w="18415" cmpd="sng">
                  <a:noFill/>
                  <a:prstDash val="solid"/>
                </a:ln>
                <a:solidFill>
                  <a:sysClr val="windowText" lastClr="000000"/>
                </a:solidFill>
                <a:latin typeface="Arial" pitchFamily="34" charset="0"/>
                <a:cs typeface="Arial" pitchFamily="34" charset="0"/>
              </a:rPr>
              <a:t>{</a:t>
            </a:r>
            <a:r>
              <a:rPr lang="en-US" sz="3200" i="1" dirty="0" smtClean="0">
                <a:ln w="18415" cmpd="sng">
                  <a:noFill/>
                  <a:prstDash val="solid"/>
                </a:ln>
                <a:solidFill>
                  <a:sysClr val="windowText" lastClr="000000"/>
                </a:solidFill>
                <a:latin typeface="Arial" pitchFamily="34" charset="0"/>
                <a:cs typeface="Arial" pitchFamily="34" charset="0"/>
              </a:rPr>
              <a:t>John 10:10}</a:t>
            </a:r>
          </a:p>
          <a:p>
            <a:pPr marL="914400" lvl="1" indent="-457200">
              <a:spcAft>
                <a:spcPts val="600"/>
              </a:spcAft>
              <a:buClr>
                <a:schemeClr val="accent3">
                  <a:lumMod val="75000"/>
                </a:schemeClr>
              </a:buClr>
              <a:buFont typeface="Wingdings 2" pitchFamily="18" charset="2"/>
              <a:buChar char="è"/>
            </a:pPr>
            <a:endParaRPr lang="en-US" sz="3200" dirty="0" smtClean="0">
              <a:ln w="18415" cmpd="sng">
                <a:noFill/>
                <a:prstDash val="solid"/>
              </a:ln>
              <a:solidFill>
                <a:sysClr val="windowText" lastClr="000000"/>
              </a:solidFill>
              <a:effectLst>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9">
                                            <p:txEl>
                                              <p:pRg st="0" end="0"/>
                                            </p:txEl>
                                          </p:spTgt>
                                        </p:tgtEl>
                                        <p:attrNameLst>
                                          <p:attrName>ppt_x</p:attrName>
                                        </p:attrNameLst>
                                      </p:cBhvr>
                                      <p:tavLst>
                                        <p:tav tm="0">
                                          <p:val>
                                            <p:fltVal val="0.5"/>
                                          </p:val>
                                        </p:tav>
                                        <p:tav tm="100000">
                                          <p:val>
                                            <p:strVal val="#ppt_x"/>
                                          </p:val>
                                        </p:tav>
                                      </p:tavLst>
                                    </p:anim>
                                    <p:anim calcmode="lin" valueType="num">
                                      <p:cBhvr>
                                        <p:cTn id="10" dur="1000" fill="hold"/>
                                        <p:tgtEl>
                                          <p:spTgt spid="9">
                                            <p:txEl>
                                              <p:pRg st="0" end="0"/>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3"/>
          <a:srcRect/>
          <a:stretch>
            <a:fillRect/>
          </a:stretch>
        </p:blipFill>
        <p:spPr bwMode="auto">
          <a:xfrm>
            <a:off x="5257800" y="-5935"/>
            <a:ext cx="3886201" cy="6863935"/>
          </a:xfrm>
          <a:prstGeom prst="rect">
            <a:avLst/>
          </a:prstGeom>
          <a:noFill/>
          <a:ln w="9525">
            <a:noFill/>
            <a:miter lim="800000"/>
            <a:headEnd/>
            <a:tailEnd/>
          </a:ln>
          <a:effectLst/>
        </p:spPr>
      </p:pic>
      <p:sp>
        <p:nvSpPr>
          <p:cNvPr id="2" name="TextBox 1"/>
          <p:cNvSpPr txBox="1"/>
          <p:nvPr/>
        </p:nvSpPr>
        <p:spPr>
          <a:xfrm>
            <a:off x="0" y="247471"/>
            <a:ext cx="9144000" cy="120032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chemeClr val="bg2">
                    <a:lumMod val="20000"/>
                    <a:lumOff val="80000"/>
                  </a:schemeClr>
                </a:solidFill>
                <a:effectLst>
                  <a:outerShdw blurRad="38100" dist="38100" dir="2700000" algn="tl">
                    <a:srgbClr val="000000">
                      <a:alpha val="43137"/>
                    </a:srgbClr>
                  </a:outerShdw>
                </a:effectLst>
                <a:latin typeface="Arial" pitchFamily="34" charset="0"/>
                <a:cs typeface="Arial" pitchFamily="34" charset="0"/>
              </a:rPr>
              <a:t>God Has Given Us What We Need for “Pulling Down Strongholds”</a:t>
            </a:r>
            <a:endParaRPr lang="en-US" sz="3600" b="1" dirty="0">
              <a:ln w="11430"/>
              <a:solidFill>
                <a:schemeClr val="bg2">
                  <a:lumMod val="20000"/>
                  <a:lumOff val="80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Round Diagonal Corner Rectangle 7"/>
          <p:cNvSpPr/>
          <p:nvPr/>
        </p:nvSpPr>
        <p:spPr>
          <a:xfrm>
            <a:off x="228600" y="1524000"/>
            <a:ext cx="5638800" cy="5105400"/>
          </a:xfrm>
          <a:prstGeom prst="round2DiagRect">
            <a:avLst/>
          </a:prstGeom>
          <a:solidFill>
            <a:srgbClr val="EEECE1">
              <a:alpha val="74902"/>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9" name="TextBox 8"/>
          <p:cNvSpPr txBox="1"/>
          <p:nvPr/>
        </p:nvSpPr>
        <p:spPr>
          <a:xfrm>
            <a:off x="381000" y="1658809"/>
            <a:ext cx="5410200" cy="4970591"/>
          </a:xfrm>
          <a:prstGeom prst="rect">
            <a:avLst/>
          </a:prstGeom>
          <a:noFill/>
        </p:spPr>
        <p:txBody>
          <a:bodyPr wrap="square" rtlCol="0">
            <a:spAutoFit/>
          </a:bodyPr>
          <a:lstStyle/>
          <a:p>
            <a:pPr marL="228600" lvl="1">
              <a:spcAft>
                <a:spcPts val="600"/>
              </a:spcAft>
              <a:buClr>
                <a:schemeClr val="accent3">
                  <a:lumMod val="75000"/>
                </a:schemeClr>
              </a:buClr>
            </a:pPr>
            <a:r>
              <a:rPr lang="en-US" sz="3200" b="1" i="1" dirty="0" smtClean="0">
                <a:ln w="18415" cmpd="sng">
                  <a:noFill/>
                  <a:prstDash val="solid"/>
                </a:ln>
                <a:solidFill>
                  <a:sysClr val="windowText" lastClr="000000"/>
                </a:solidFill>
                <a:latin typeface="Arial" pitchFamily="34" charset="0"/>
                <a:cs typeface="Arial" pitchFamily="34" charset="0"/>
              </a:rPr>
              <a:t>“</a:t>
            </a:r>
            <a:r>
              <a:rPr lang="en-US" sz="2800" i="1" dirty="0" smtClean="0">
                <a:ln w="18415" cmpd="sng">
                  <a:noFill/>
                  <a:prstDash val="solid"/>
                </a:ln>
                <a:solidFill>
                  <a:sysClr val="windowText" lastClr="000000"/>
                </a:solidFill>
                <a:latin typeface="Arial" pitchFamily="34" charset="0"/>
                <a:cs typeface="Arial" pitchFamily="34" charset="0"/>
              </a:rPr>
              <a:t>For the weapons of our warfare are not carnal but mighty in God for </a:t>
            </a:r>
            <a:r>
              <a:rPr lang="en-US" sz="2800" b="1" i="1" u="sng" dirty="0" smtClean="0">
                <a:ln w="18415" cmpd="sng">
                  <a:noFill/>
                  <a:prstDash val="solid"/>
                </a:ln>
                <a:solidFill>
                  <a:sysClr val="windowText" lastClr="000000"/>
                </a:solidFill>
                <a:latin typeface="Arial" pitchFamily="34" charset="0"/>
                <a:cs typeface="Arial" pitchFamily="34" charset="0"/>
              </a:rPr>
              <a:t>pulling down strongholds</a:t>
            </a:r>
            <a:r>
              <a:rPr lang="en-US" sz="2800" i="1" dirty="0" smtClean="0">
                <a:ln w="18415" cmpd="sng">
                  <a:noFill/>
                  <a:prstDash val="solid"/>
                </a:ln>
                <a:solidFill>
                  <a:sysClr val="windowText" lastClr="000000"/>
                </a:solidFill>
                <a:latin typeface="Arial" pitchFamily="34" charset="0"/>
                <a:cs typeface="Arial" pitchFamily="34" charset="0"/>
              </a:rPr>
              <a:t>, casting down arguments and every high thing that exalts itself against the knowledge of God, bringing every thought into captivity to the obedience of Christ.” {2 Corinthians 10:4,5}</a:t>
            </a:r>
          </a:p>
          <a:p>
            <a:pPr marL="228600" lvl="1">
              <a:spcAft>
                <a:spcPts val="600"/>
              </a:spcAft>
              <a:buClr>
                <a:schemeClr val="accent3">
                  <a:lumMod val="75000"/>
                </a:schemeClr>
              </a:buClr>
            </a:pPr>
            <a:endParaRPr lang="en-US" sz="2800" i="1" dirty="0" smtClean="0">
              <a:ln w="18415" cmpd="sng">
                <a:noFill/>
                <a:prstDash val="solid"/>
              </a:ln>
              <a:solidFill>
                <a:sysClr val="windowText" lastClr="000000"/>
              </a:solidFill>
              <a:effectLst>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9">
                                            <p:txEl>
                                              <p:pRg st="0" end="0"/>
                                            </p:txEl>
                                          </p:spTgt>
                                        </p:tgtEl>
                                        <p:attrNameLst>
                                          <p:attrName>ppt_x</p:attrName>
                                        </p:attrNameLst>
                                      </p:cBhvr>
                                      <p:tavLst>
                                        <p:tav tm="0">
                                          <p:val>
                                            <p:fltVal val="0.5"/>
                                          </p:val>
                                        </p:tav>
                                        <p:tav tm="100000">
                                          <p:val>
                                            <p:strVal val="#ppt_x"/>
                                          </p:val>
                                        </p:tav>
                                      </p:tavLst>
                                    </p:anim>
                                    <p:anim calcmode="lin" valueType="num">
                                      <p:cBhvr>
                                        <p:cTn id="10" dur="1000" fill="hold"/>
                                        <p:tgtEl>
                                          <p:spTgt spid="9">
                                            <p:txEl>
                                              <p:pRg st="0" end="0"/>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3"/>
          <a:srcRect/>
          <a:stretch>
            <a:fillRect/>
          </a:stretch>
        </p:blipFill>
        <p:spPr bwMode="auto">
          <a:xfrm>
            <a:off x="4267200" y="-5935"/>
            <a:ext cx="4876801" cy="6863935"/>
          </a:xfrm>
          <a:prstGeom prst="rect">
            <a:avLst/>
          </a:prstGeom>
          <a:noFill/>
          <a:ln w="9525">
            <a:noFill/>
            <a:miter lim="800000"/>
            <a:headEnd/>
            <a:tailEnd/>
          </a:ln>
          <a:effectLst/>
        </p:spPr>
      </p:pic>
      <p:sp>
        <p:nvSpPr>
          <p:cNvPr id="2" name="TextBox 1"/>
          <p:cNvSpPr txBox="1"/>
          <p:nvPr/>
        </p:nvSpPr>
        <p:spPr>
          <a:xfrm>
            <a:off x="0" y="0"/>
            <a:ext cx="9144000" cy="144655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solidFill>
                  <a:schemeClr val="bg2">
                    <a:lumMod val="20000"/>
                    <a:lumOff val="80000"/>
                  </a:schemeClr>
                </a:solidFill>
                <a:latin typeface="Arial" pitchFamily="34" charset="0"/>
                <a:cs typeface="Arial" pitchFamily="34" charset="0"/>
              </a:rPr>
              <a:t>Breaking Free From </a:t>
            </a:r>
          </a:p>
          <a:p>
            <a:pPr algn="ctr"/>
            <a:r>
              <a:rPr lang="en-US" sz="4400" b="1" dirty="0" smtClean="0">
                <a:ln w="11430"/>
                <a:solidFill>
                  <a:schemeClr val="bg2">
                    <a:lumMod val="20000"/>
                    <a:lumOff val="80000"/>
                  </a:schemeClr>
                </a:solidFill>
                <a:latin typeface="Arial" pitchFamily="34" charset="0"/>
                <a:cs typeface="Arial" pitchFamily="34" charset="0"/>
              </a:rPr>
              <a:t>Satan’s Stronghold</a:t>
            </a:r>
            <a:endParaRPr lang="en-US" sz="4400" b="1" dirty="0">
              <a:ln w="11430"/>
              <a:solidFill>
                <a:schemeClr val="bg2">
                  <a:lumMod val="20000"/>
                  <a:lumOff val="80000"/>
                </a:schemeClr>
              </a:solidFill>
              <a:latin typeface="Arial" pitchFamily="34" charset="0"/>
              <a:cs typeface="Arial" pitchFamily="34" charset="0"/>
            </a:endParaRPr>
          </a:p>
        </p:txBody>
      </p:sp>
      <p:pic>
        <p:nvPicPr>
          <p:cNvPr id="4" name="Picture 3"/>
          <p:cNvPicPr>
            <a:picLocks noChangeAspect="1" noChangeArrowheads="1"/>
          </p:cNvPicPr>
          <p:nvPr/>
        </p:nvPicPr>
        <p:blipFill>
          <a:blip r:embed="rId4"/>
          <a:srcRect/>
          <a:stretch>
            <a:fillRect/>
          </a:stretch>
        </p:blipFill>
        <p:spPr bwMode="auto">
          <a:xfrm>
            <a:off x="228600" y="1981200"/>
            <a:ext cx="5105401" cy="4876800"/>
          </a:xfrm>
          <a:prstGeom prst="rect">
            <a:avLst/>
          </a:prstGeom>
          <a:noFill/>
          <a:ln w="9525">
            <a:noFill/>
            <a:miter lim="800000"/>
            <a:headEnd/>
            <a:tailEnd/>
          </a:ln>
          <a:effectLst/>
        </p:spPr>
      </p:pic>
      <p:sp>
        <p:nvSpPr>
          <p:cNvPr id="6" name="Rectangle 5"/>
          <p:cNvSpPr/>
          <p:nvPr/>
        </p:nvSpPr>
        <p:spPr>
          <a:xfrm>
            <a:off x="914400" y="2286000"/>
            <a:ext cx="3657600" cy="3231654"/>
          </a:xfrm>
          <a:prstGeom prst="rect">
            <a:avLst/>
          </a:prstGeom>
        </p:spPr>
        <p:txBody>
          <a:bodyPr wrap="square">
            <a:spAutoFit/>
          </a:bodyPr>
          <a:lstStyle/>
          <a:p>
            <a:pPr algn="ctr"/>
            <a:r>
              <a:rPr lang="en-US" sz="3600" b="1" i="1" dirty="0" smtClean="0">
                <a:solidFill>
                  <a:srgbClr val="000000"/>
                </a:solidFill>
                <a:latin typeface="Arial" pitchFamily="34" charset="0"/>
                <a:cs typeface="Arial" pitchFamily="34" charset="0"/>
              </a:rPr>
              <a:t>“</a:t>
            </a:r>
            <a:r>
              <a:rPr lang="en-US" sz="2800" b="1" i="1" dirty="0" smtClean="0">
                <a:solidFill>
                  <a:srgbClr val="000000"/>
                </a:solidFill>
                <a:latin typeface="Arial" pitchFamily="34" charset="0"/>
                <a:cs typeface="Arial" pitchFamily="34" charset="0"/>
              </a:rPr>
              <a:t>Be angry, and do not sin: do not let the sun go down on your wrath,</a:t>
            </a:r>
          </a:p>
          <a:p>
            <a:pPr algn="ctr"/>
            <a:r>
              <a:rPr lang="en-US" sz="2800" b="1" i="1" dirty="0" smtClean="0">
                <a:solidFill>
                  <a:srgbClr val="000000"/>
                </a:solidFill>
                <a:latin typeface="Arial" pitchFamily="34" charset="0"/>
                <a:cs typeface="Arial" pitchFamily="34" charset="0"/>
              </a:rPr>
              <a:t>nor give place to the devil.” </a:t>
            </a:r>
            <a:r>
              <a:rPr lang="en-US" sz="2800" b="1" i="1" dirty="0" smtClean="0">
                <a:solidFill>
                  <a:srgbClr val="000000"/>
                </a:solidFill>
                <a:latin typeface="Arial" pitchFamily="34" charset="0"/>
                <a:cs typeface="Arial" pitchFamily="34" charset="0"/>
              </a:rPr>
              <a:t/>
            </a:r>
            <a:br>
              <a:rPr lang="en-US" sz="2800" b="1" i="1" dirty="0" smtClean="0">
                <a:solidFill>
                  <a:srgbClr val="000000"/>
                </a:solidFill>
                <a:latin typeface="Arial" pitchFamily="34" charset="0"/>
                <a:cs typeface="Arial" pitchFamily="34" charset="0"/>
              </a:rPr>
            </a:br>
            <a:r>
              <a:rPr lang="en-US" sz="2800" b="1" i="1" dirty="0" smtClean="0">
                <a:solidFill>
                  <a:srgbClr val="000000"/>
                </a:solidFill>
                <a:latin typeface="Arial" pitchFamily="34" charset="0"/>
                <a:cs typeface="Arial" pitchFamily="34" charset="0"/>
              </a:rPr>
              <a:t>{</a:t>
            </a:r>
            <a:r>
              <a:rPr lang="en-US" sz="2800" b="1" i="1" dirty="0" smtClean="0">
                <a:solidFill>
                  <a:srgbClr val="000000"/>
                </a:solidFill>
                <a:latin typeface="Arial" pitchFamily="34" charset="0"/>
                <a:cs typeface="Arial" pitchFamily="34" charset="0"/>
              </a:rPr>
              <a:t>Ephesians 4:26,27}</a:t>
            </a:r>
            <a:endParaRPr lang="en-US" sz="2800" b="1" i="1" dirty="0">
              <a:solidFill>
                <a:srgbClr val="000000"/>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20032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chemeClr val="bg2">
                    <a:lumMod val="20000"/>
                    <a:lumOff val="80000"/>
                  </a:schemeClr>
                </a:solidFill>
                <a:effectLst>
                  <a:outerShdw blurRad="38100" dist="38100" dir="2700000" algn="tl">
                    <a:srgbClr val="000000">
                      <a:alpha val="43137"/>
                    </a:srgbClr>
                  </a:outerShdw>
                </a:effectLst>
                <a:latin typeface="Arial" pitchFamily="34" charset="0"/>
                <a:cs typeface="Arial" pitchFamily="34" charset="0"/>
              </a:rPr>
              <a:t>Breaking Free From </a:t>
            </a:r>
          </a:p>
          <a:p>
            <a:pPr algn="ctr"/>
            <a:r>
              <a:rPr lang="en-US" sz="3600" b="1" dirty="0" smtClean="0">
                <a:ln w="11430"/>
                <a:solidFill>
                  <a:schemeClr val="bg2">
                    <a:lumMod val="20000"/>
                    <a:lumOff val="80000"/>
                  </a:schemeClr>
                </a:solidFill>
                <a:effectLst>
                  <a:outerShdw blurRad="38100" dist="38100" dir="2700000" algn="tl">
                    <a:srgbClr val="000000">
                      <a:alpha val="43137"/>
                    </a:srgbClr>
                  </a:outerShdw>
                </a:effectLst>
                <a:latin typeface="Arial" pitchFamily="34" charset="0"/>
                <a:cs typeface="Arial" pitchFamily="34" charset="0"/>
              </a:rPr>
              <a:t>Satan’s Stronghold</a:t>
            </a:r>
            <a:endParaRPr lang="en-US" sz="3600" b="1" dirty="0">
              <a:ln w="11430"/>
              <a:solidFill>
                <a:schemeClr val="bg2">
                  <a:lumMod val="20000"/>
                  <a:lumOff val="80000"/>
                </a:schemeClr>
              </a:solidFill>
              <a:effectLst>
                <a:outerShdw blurRad="38100" dist="38100" dir="2700000" algn="tl">
                  <a:srgbClr val="000000">
                    <a:alpha val="43137"/>
                  </a:srgbClr>
                </a:outerShdw>
              </a:effectLst>
              <a:latin typeface="Arial" pitchFamily="34" charset="0"/>
              <a:cs typeface="Arial" pitchFamily="34" charset="0"/>
            </a:endParaRPr>
          </a:p>
        </p:txBody>
      </p:sp>
      <p:pic>
        <p:nvPicPr>
          <p:cNvPr id="4" name="Picture 3"/>
          <p:cNvPicPr>
            <a:picLocks noChangeAspect="1" noChangeArrowheads="1"/>
          </p:cNvPicPr>
          <p:nvPr/>
        </p:nvPicPr>
        <p:blipFill>
          <a:blip r:embed="rId3"/>
          <a:srcRect/>
          <a:stretch>
            <a:fillRect/>
          </a:stretch>
        </p:blipFill>
        <p:spPr bwMode="auto">
          <a:xfrm>
            <a:off x="1" y="1066800"/>
            <a:ext cx="9144000" cy="5791200"/>
          </a:xfrm>
          <a:prstGeom prst="rect">
            <a:avLst/>
          </a:prstGeom>
          <a:noFill/>
          <a:ln w="9525">
            <a:noFill/>
            <a:miter lim="800000"/>
            <a:headEnd/>
            <a:tailEnd/>
          </a:ln>
          <a:effectLst/>
        </p:spPr>
      </p:pic>
      <p:sp>
        <p:nvSpPr>
          <p:cNvPr id="6" name="Rectangle 5"/>
          <p:cNvSpPr/>
          <p:nvPr/>
        </p:nvSpPr>
        <p:spPr>
          <a:xfrm>
            <a:off x="1143000" y="1447800"/>
            <a:ext cx="6705600" cy="4154984"/>
          </a:xfrm>
          <a:prstGeom prst="rect">
            <a:avLst/>
          </a:prstGeom>
        </p:spPr>
        <p:txBody>
          <a:bodyPr wrap="square">
            <a:spAutoFit/>
          </a:bodyPr>
          <a:lstStyle/>
          <a:p>
            <a:pPr algn="ctr"/>
            <a:r>
              <a:rPr lang="en-US" sz="2400" b="1" dirty="0" smtClean="0">
                <a:solidFill>
                  <a:srgbClr val="0000CC"/>
                </a:solidFill>
                <a:latin typeface="Arial" pitchFamily="34" charset="0"/>
                <a:cs typeface="Arial" pitchFamily="34" charset="0"/>
              </a:rPr>
              <a:t>Ephesians 4:20-24 </a:t>
            </a:r>
            <a:r>
              <a:rPr lang="en-US" sz="2400" dirty="0" smtClean="0">
                <a:solidFill>
                  <a:srgbClr val="000000"/>
                </a:solidFill>
                <a:latin typeface="Arial" pitchFamily="34" charset="0"/>
                <a:cs typeface="Arial" pitchFamily="34" charset="0"/>
              </a:rPr>
              <a:t/>
            </a:r>
            <a:br>
              <a:rPr lang="en-US" sz="2400" dirty="0" smtClean="0">
                <a:solidFill>
                  <a:srgbClr val="000000"/>
                </a:solidFill>
                <a:latin typeface="Arial" pitchFamily="34" charset="0"/>
                <a:cs typeface="Arial" pitchFamily="34" charset="0"/>
              </a:rPr>
            </a:br>
            <a:r>
              <a:rPr lang="en-US" sz="2400" b="1" i="1" baseline="30000" dirty="0" smtClean="0">
                <a:solidFill>
                  <a:srgbClr val="000000"/>
                </a:solidFill>
                <a:latin typeface="Arial" pitchFamily="34" charset="0"/>
                <a:cs typeface="Arial" pitchFamily="34" charset="0"/>
              </a:rPr>
              <a:t>“</a:t>
            </a:r>
            <a:r>
              <a:rPr lang="en-US" sz="2400" b="1" i="1" dirty="0" smtClean="0">
                <a:solidFill>
                  <a:srgbClr val="000000"/>
                </a:solidFill>
                <a:latin typeface="Arial" pitchFamily="34" charset="0"/>
                <a:cs typeface="Arial" pitchFamily="34" charset="0"/>
              </a:rPr>
              <a:t>But you have not so learned Christ, if indeed you have heard Him and have been taught by Him, as the truth is in Jesus: that you put off, concerning your former conduct, the old man which grows corrupt according to the deceitful lusts, and be renewed in the spirit of your mind, and that you put on the new man which was created according to God, in true righteousness and holiness. “</a:t>
            </a:r>
            <a:endParaRPr lang="en-US" sz="2400" b="1" i="1" dirty="0">
              <a:solidFill>
                <a:srgbClr val="000000"/>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noChangeArrowheads="1"/>
          </p:cNvPicPr>
          <p:nvPr/>
        </p:nvPicPr>
        <p:blipFill>
          <a:blip r:embed="rId3"/>
          <a:srcRect/>
          <a:stretch>
            <a:fillRect/>
          </a:stretch>
        </p:blipFill>
        <p:spPr bwMode="auto">
          <a:xfrm>
            <a:off x="3810000" y="2438400"/>
            <a:ext cx="5334000" cy="4419600"/>
          </a:xfrm>
          <a:prstGeom prst="rect">
            <a:avLst/>
          </a:prstGeom>
          <a:noFill/>
          <a:ln w="9525">
            <a:noFill/>
            <a:miter lim="800000"/>
            <a:headEnd/>
            <a:tailEnd/>
          </a:ln>
          <a:effectLst/>
        </p:spPr>
      </p:pic>
      <p:pic>
        <p:nvPicPr>
          <p:cNvPr id="6146" name="Picture 2" descr="http://givinglifeministries.com/images/familyReadingTogether.jpg"/>
          <p:cNvPicPr>
            <a:picLocks noChangeAspect="1" noChangeArrowheads="1"/>
          </p:cNvPicPr>
          <p:nvPr/>
        </p:nvPicPr>
        <p:blipFill>
          <a:blip r:embed="rId4"/>
          <a:srcRect/>
          <a:stretch>
            <a:fillRect/>
          </a:stretch>
        </p:blipFill>
        <p:spPr bwMode="auto">
          <a:xfrm>
            <a:off x="228600" y="2667000"/>
            <a:ext cx="3810000" cy="3810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6" name="Rectangle 5"/>
          <p:cNvSpPr/>
          <p:nvPr/>
        </p:nvSpPr>
        <p:spPr>
          <a:xfrm>
            <a:off x="0" y="990600"/>
            <a:ext cx="9144000" cy="1384995"/>
          </a:xfrm>
          <a:prstGeom prst="rect">
            <a:avLst/>
          </a:prstGeom>
          <a:solidFill>
            <a:srgbClr val="33CCCC">
              <a:alpha val="74118"/>
            </a:srgbClr>
          </a:solidFill>
        </p:spPr>
        <p:style>
          <a:lnRef idx="1">
            <a:schemeClr val="accent4"/>
          </a:lnRef>
          <a:fillRef idx="3">
            <a:schemeClr val="accent4"/>
          </a:fillRef>
          <a:effectRef idx="2">
            <a:schemeClr val="accent4"/>
          </a:effectRef>
          <a:fontRef idx="minor">
            <a:schemeClr val="lt1"/>
          </a:fontRef>
        </p:style>
        <p:txBody>
          <a:bodyPr wrap="square">
            <a:spAutoFit/>
          </a:bodyPr>
          <a:lstStyle/>
          <a:p>
            <a:pPr algn="ctr"/>
            <a:r>
              <a:rPr lang="en-US" sz="3600" b="1" u="sng" dirty="0" smtClean="0">
                <a:ln w="18415" cmpd="sng">
                  <a:noFill/>
                  <a:prstDash val="solid"/>
                </a:ln>
                <a:solidFill>
                  <a:sysClr val="windowText" lastClr="000000"/>
                </a:solidFill>
                <a:latin typeface="Arial" pitchFamily="34" charset="0"/>
                <a:cs typeface="Arial" pitchFamily="34" charset="0"/>
              </a:rPr>
              <a:t>Need for Truth </a:t>
            </a:r>
          </a:p>
          <a:p>
            <a:pPr algn="ctr"/>
            <a:r>
              <a:rPr lang="en-US" sz="2400" b="1" i="1" baseline="30000" dirty="0" smtClean="0">
                <a:solidFill>
                  <a:srgbClr val="000000"/>
                </a:solidFill>
                <a:latin typeface="Arial" pitchFamily="34" charset="0"/>
                <a:cs typeface="Arial" pitchFamily="34" charset="0"/>
              </a:rPr>
              <a:t>21 </a:t>
            </a:r>
            <a:r>
              <a:rPr lang="en-US" sz="2400" b="1" i="1" dirty="0" smtClean="0">
                <a:solidFill>
                  <a:srgbClr val="000000"/>
                </a:solidFill>
                <a:latin typeface="Arial" pitchFamily="34" charset="0"/>
                <a:cs typeface="Arial" pitchFamily="34" charset="0"/>
              </a:rPr>
              <a:t>if indeed you have heard Him and have been taught by Him, as the truth is in Jesus:</a:t>
            </a:r>
            <a:r>
              <a:rPr lang="en-US" sz="2400" b="1" i="1" dirty="0" smtClean="0">
                <a:ln w="18415" cmpd="sng">
                  <a:noFill/>
                  <a:prstDash val="solid"/>
                </a:ln>
                <a:solidFill>
                  <a:sysClr val="windowText" lastClr="000000"/>
                </a:solidFill>
                <a:effectLst>
                  <a:outerShdw blurRad="63500" dir="3600000" algn="tl" rotWithShape="0">
                    <a:srgbClr val="000000">
                      <a:alpha val="70000"/>
                    </a:srgbClr>
                  </a:outerShdw>
                </a:effectLst>
                <a:latin typeface="Arial" pitchFamily="34" charset="0"/>
                <a:cs typeface="Arial" pitchFamily="34" charset="0"/>
              </a:rPr>
              <a:t> </a:t>
            </a:r>
            <a:endParaRPr lang="en-US" sz="2400" b="1" i="1" dirty="0">
              <a:latin typeface="Arial" pitchFamily="34" charset="0"/>
              <a:cs typeface="Arial" pitchFamily="34" charset="0"/>
            </a:endParaRPr>
          </a:p>
        </p:txBody>
      </p:sp>
      <p:sp>
        <p:nvSpPr>
          <p:cNvPr id="7" name="TextBox 6"/>
          <p:cNvSpPr txBox="1"/>
          <p:nvPr/>
        </p:nvSpPr>
        <p:spPr>
          <a:xfrm>
            <a:off x="0" y="228600"/>
            <a:ext cx="91440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solidFill>
                  <a:schemeClr val="bg2">
                    <a:lumMod val="20000"/>
                    <a:lumOff val="80000"/>
                  </a:schemeClr>
                </a:solidFill>
                <a:effectLst>
                  <a:outerShdw blurRad="38100" dist="38100" dir="2700000" algn="tl">
                    <a:srgbClr val="000000">
                      <a:alpha val="43137"/>
                    </a:srgbClr>
                  </a:outerShdw>
                </a:effectLst>
                <a:latin typeface="Arial" pitchFamily="34" charset="0"/>
                <a:cs typeface="Arial" pitchFamily="34" charset="0"/>
              </a:rPr>
              <a:t>Breaking Free From Satan’s Stronghold</a:t>
            </a:r>
            <a:endParaRPr lang="en-US" sz="3200" b="1" dirty="0">
              <a:ln w="11430"/>
              <a:solidFill>
                <a:schemeClr val="bg2">
                  <a:lumMod val="20000"/>
                  <a:lumOff val="80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Rectangle 7"/>
          <p:cNvSpPr/>
          <p:nvPr/>
        </p:nvSpPr>
        <p:spPr>
          <a:xfrm>
            <a:off x="4419600" y="2743200"/>
            <a:ext cx="4038600" cy="3046988"/>
          </a:xfrm>
          <a:prstGeom prst="rect">
            <a:avLst/>
          </a:prstGeom>
        </p:spPr>
        <p:txBody>
          <a:bodyPr wrap="square">
            <a:spAutoFit/>
          </a:bodyPr>
          <a:lstStyle/>
          <a:p>
            <a:pPr algn="ctr"/>
            <a:r>
              <a:rPr lang="en-US" sz="2400" b="1" i="1" dirty="0" smtClean="0">
                <a:solidFill>
                  <a:srgbClr val="0000CC"/>
                </a:solidFill>
                <a:latin typeface="Arial" pitchFamily="34" charset="0"/>
                <a:cs typeface="Arial" pitchFamily="34" charset="0"/>
              </a:rPr>
              <a:t>John 8:31-32 </a:t>
            </a:r>
            <a:r>
              <a:rPr lang="en-US" sz="2400" b="1" i="1" dirty="0" smtClean="0">
                <a:latin typeface="Arial" pitchFamily="34" charset="0"/>
                <a:cs typeface="Arial" pitchFamily="34" charset="0"/>
              </a:rPr>
              <a:t/>
            </a:r>
            <a:br>
              <a:rPr lang="en-US" sz="2400" b="1" i="1" dirty="0" smtClean="0">
                <a:latin typeface="Arial" pitchFamily="34" charset="0"/>
                <a:cs typeface="Arial" pitchFamily="34" charset="0"/>
              </a:rPr>
            </a:br>
            <a:r>
              <a:rPr lang="en-US" sz="2400" b="1" i="1" baseline="30000" dirty="0" smtClean="0">
                <a:latin typeface="Arial" pitchFamily="34" charset="0"/>
                <a:cs typeface="Arial" pitchFamily="34" charset="0"/>
              </a:rPr>
              <a:t>“</a:t>
            </a:r>
            <a:r>
              <a:rPr lang="en-US" sz="2400" b="1" i="1" dirty="0" smtClean="0">
                <a:latin typeface="Arial" pitchFamily="34" charset="0"/>
                <a:cs typeface="Arial" pitchFamily="34" charset="0"/>
              </a:rPr>
              <a:t>Then Jesus said to those Jews who believed Him, if you abide in My word, you are My disciples indeed</a:t>
            </a:r>
            <a:r>
              <a:rPr lang="en-US" sz="2400" b="1" i="1" dirty="0" smtClean="0">
                <a:latin typeface="Arial" pitchFamily="34" charset="0"/>
                <a:cs typeface="Arial" pitchFamily="34" charset="0"/>
              </a:rPr>
              <a:t>.</a:t>
            </a:r>
            <a:r>
              <a:rPr lang="en-US" sz="2400" b="1" i="1" baseline="30000" dirty="0" smtClean="0">
                <a:latin typeface="Arial" pitchFamily="34" charset="0"/>
                <a:cs typeface="Arial" pitchFamily="34" charset="0"/>
              </a:rPr>
              <a:t> </a:t>
            </a:r>
            <a:r>
              <a:rPr lang="en-US" sz="2400" b="1" i="1" dirty="0" smtClean="0">
                <a:latin typeface="Arial" pitchFamily="34" charset="0"/>
                <a:cs typeface="Arial" pitchFamily="34" charset="0"/>
              </a:rPr>
              <a:t>And you shall know the truth, and the truth shall make you free." </a:t>
            </a:r>
            <a:endParaRPr lang="en-US" sz="2400" b="1" i="1" dirty="0">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0" dur="1000" fill="hold"/>
                                        <p:tgtEl>
                                          <p:spTgt spid="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9"/>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20" dur="1000" fill="hold"/>
                                        <p:tgtEl>
                                          <p:spTgt spid="8"/>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givinglifeministries.com/images/familyReadingTogether.jpg"/>
          <p:cNvPicPr>
            <a:picLocks noChangeAspect="1" noChangeArrowheads="1"/>
          </p:cNvPicPr>
          <p:nvPr/>
        </p:nvPicPr>
        <p:blipFill>
          <a:blip r:embed="rId3"/>
          <a:srcRect/>
          <a:stretch>
            <a:fillRect/>
          </a:stretch>
        </p:blipFill>
        <p:spPr bwMode="auto">
          <a:xfrm>
            <a:off x="228600" y="2743200"/>
            <a:ext cx="2895600" cy="3886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5" name="Round Diagonal Corner Rectangle 4"/>
          <p:cNvSpPr/>
          <p:nvPr/>
        </p:nvSpPr>
        <p:spPr>
          <a:xfrm>
            <a:off x="3124200" y="2514600"/>
            <a:ext cx="5791200" cy="4191000"/>
          </a:xfrm>
          <a:prstGeom prst="round2DiagRect">
            <a:avLst/>
          </a:prstGeom>
          <a:solidFill>
            <a:srgbClr val="EEECE1">
              <a:alpha val="74902"/>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latin typeface="Arial" pitchFamily="34" charset="0"/>
              <a:cs typeface="Arial" pitchFamily="34" charset="0"/>
            </a:endParaRPr>
          </a:p>
        </p:txBody>
      </p:sp>
      <p:sp>
        <p:nvSpPr>
          <p:cNvPr id="3" name="TextBox 2"/>
          <p:cNvSpPr txBox="1"/>
          <p:nvPr/>
        </p:nvSpPr>
        <p:spPr>
          <a:xfrm>
            <a:off x="3200400" y="2590800"/>
            <a:ext cx="5562600" cy="4231928"/>
          </a:xfrm>
          <a:prstGeom prst="rect">
            <a:avLst/>
          </a:prstGeom>
          <a:noFill/>
        </p:spPr>
        <p:txBody>
          <a:bodyPr wrap="square" rtlCol="0">
            <a:spAutoFit/>
          </a:bodyPr>
          <a:lstStyle/>
          <a:p>
            <a:pPr marL="457200" indent="-457200">
              <a:spcAft>
                <a:spcPts val="600"/>
              </a:spcAft>
              <a:buClr>
                <a:schemeClr val="accent3">
                  <a:lumMod val="75000"/>
                </a:schemeClr>
              </a:buClr>
              <a:buFont typeface="Wingdings 2" pitchFamily="18" charset="2"/>
              <a:buChar char="è"/>
            </a:pPr>
            <a:r>
              <a:rPr lang="en-US" sz="2400" b="1" dirty="0" smtClean="0">
                <a:ln w="18415" cmpd="sng">
                  <a:noFill/>
                  <a:prstDash val="solid"/>
                </a:ln>
                <a:solidFill>
                  <a:sysClr val="windowText" lastClr="000000"/>
                </a:solidFill>
                <a:latin typeface="Arial" pitchFamily="34" charset="0"/>
                <a:cs typeface="Arial" pitchFamily="34" charset="0"/>
              </a:rPr>
              <a:t>Satan is the father of lies and the great deceiver </a:t>
            </a:r>
            <a:r>
              <a:rPr lang="en-US" sz="2400" dirty="0" smtClean="0">
                <a:ln w="18415" cmpd="sng">
                  <a:noFill/>
                  <a:prstDash val="solid"/>
                </a:ln>
                <a:solidFill>
                  <a:sysClr val="windowText" lastClr="000000"/>
                </a:solidFill>
                <a:effectLst>
                  <a:outerShdw blurRad="63500" dir="3600000" algn="tl" rotWithShape="0">
                    <a:srgbClr val="000000">
                      <a:alpha val="70000"/>
                    </a:srgbClr>
                  </a:outerShdw>
                </a:effectLst>
                <a:latin typeface="Arial" pitchFamily="34" charset="0"/>
                <a:cs typeface="Arial" pitchFamily="34" charset="0"/>
              </a:rPr>
              <a:t>– </a:t>
            </a:r>
            <a:endParaRPr lang="en-US" sz="2400" b="1" dirty="0" smtClean="0">
              <a:ln w="18415" cmpd="sng">
                <a:noFill/>
                <a:prstDash val="solid"/>
              </a:ln>
              <a:solidFill>
                <a:srgbClr val="0000CC"/>
              </a:solidFill>
              <a:latin typeface="Arial" pitchFamily="34" charset="0"/>
              <a:cs typeface="Arial" pitchFamily="34" charset="0"/>
            </a:endParaRPr>
          </a:p>
          <a:p>
            <a:pPr marL="411480">
              <a:spcAft>
                <a:spcPts val="600"/>
              </a:spcAft>
              <a:buClr>
                <a:schemeClr val="accent3">
                  <a:lumMod val="75000"/>
                </a:schemeClr>
              </a:buClr>
            </a:pPr>
            <a:r>
              <a:rPr lang="en-US" sz="2400" b="1" dirty="0" smtClean="0">
                <a:ln w="18415" cmpd="sng">
                  <a:noFill/>
                  <a:prstDash val="solid"/>
                </a:ln>
                <a:solidFill>
                  <a:srgbClr val="0000CC"/>
                </a:solidFill>
                <a:latin typeface="Arial" pitchFamily="34" charset="0"/>
                <a:cs typeface="Arial" pitchFamily="34" charset="0"/>
              </a:rPr>
              <a:t>“</a:t>
            </a:r>
            <a:r>
              <a:rPr lang="en-US" sz="2400" i="1" dirty="0" smtClean="0">
                <a:ln w="18415" cmpd="sng">
                  <a:noFill/>
                  <a:prstDash val="solid"/>
                </a:ln>
                <a:solidFill>
                  <a:srgbClr val="0000CC"/>
                </a:solidFill>
                <a:latin typeface="Arial" pitchFamily="34" charset="0"/>
                <a:cs typeface="Arial" pitchFamily="34" charset="0"/>
              </a:rPr>
              <a:t>You are of your father the devil, and the desires of your father you want to do. He was a murderer from the beginning, and does not stand in the truth, because there is no truth in him. When he speaks a lie, he speaks from his own resources, for he is a liar and the father of it</a:t>
            </a:r>
            <a:r>
              <a:rPr lang="en-US" sz="2400" i="1" dirty="0" smtClean="0">
                <a:ln w="18415" cmpd="sng">
                  <a:noFill/>
                  <a:prstDash val="solid"/>
                </a:ln>
                <a:solidFill>
                  <a:srgbClr val="0000CC"/>
                </a:solidFill>
                <a:latin typeface="Arial" pitchFamily="34" charset="0"/>
                <a:cs typeface="Arial" pitchFamily="34" charset="0"/>
              </a:rPr>
              <a:t>.”</a:t>
            </a:r>
            <a:br>
              <a:rPr lang="en-US" sz="2400" i="1" dirty="0" smtClean="0">
                <a:ln w="18415" cmpd="sng">
                  <a:noFill/>
                  <a:prstDash val="solid"/>
                </a:ln>
                <a:solidFill>
                  <a:srgbClr val="0000CC"/>
                </a:solidFill>
                <a:latin typeface="Arial" pitchFamily="34" charset="0"/>
                <a:cs typeface="Arial" pitchFamily="34" charset="0"/>
              </a:rPr>
            </a:br>
            <a:r>
              <a:rPr lang="en-US" sz="2400" b="1" dirty="0" smtClean="0">
                <a:ln w="18415" cmpd="sng">
                  <a:noFill/>
                  <a:prstDash val="solid"/>
                </a:ln>
                <a:solidFill>
                  <a:srgbClr val="0000CC"/>
                </a:solidFill>
                <a:latin typeface="Arial" pitchFamily="34" charset="0"/>
                <a:cs typeface="Arial" pitchFamily="34" charset="0"/>
              </a:rPr>
              <a:t>(</a:t>
            </a:r>
            <a:r>
              <a:rPr lang="en-US" sz="2400" b="1" dirty="0" smtClean="0">
                <a:ln w="18415" cmpd="sng">
                  <a:noFill/>
                  <a:prstDash val="solid"/>
                </a:ln>
                <a:solidFill>
                  <a:srgbClr val="0000CC"/>
                </a:solidFill>
                <a:latin typeface="Arial" pitchFamily="34" charset="0"/>
                <a:cs typeface="Arial" pitchFamily="34" charset="0"/>
              </a:rPr>
              <a:t>John 8:44)</a:t>
            </a:r>
            <a:endParaRPr lang="en-US" sz="2400" i="1" dirty="0" smtClean="0">
              <a:ln w="18415" cmpd="sng">
                <a:noFill/>
                <a:prstDash val="solid"/>
              </a:ln>
              <a:solidFill>
                <a:srgbClr val="0000CC"/>
              </a:solidFill>
              <a:latin typeface="Arial" pitchFamily="34" charset="0"/>
              <a:cs typeface="Arial" pitchFamily="34" charset="0"/>
            </a:endParaRPr>
          </a:p>
        </p:txBody>
      </p:sp>
      <p:sp>
        <p:nvSpPr>
          <p:cNvPr id="8" name="TextBox 7"/>
          <p:cNvSpPr txBox="1"/>
          <p:nvPr/>
        </p:nvSpPr>
        <p:spPr>
          <a:xfrm>
            <a:off x="0" y="228600"/>
            <a:ext cx="91440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solidFill>
                  <a:schemeClr val="bg2">
                    <a:lumMod val="20000"/>
                    <a:lumOff val="80000"/>
                  </a:schemeClr>
                </a:solidFill>
                <a:effectLst>
                  <a:outerShdw blurRad="38100" dist="38100" dir="2700000" algn="tl">
                    <a:srgbClr val="000000">
                      <a:alpha val="43137"/>
                    </a:srgbClr>
                  </a:outerShdw>
                </a:effectLst>
                <a:latin typeface="Arial" pitchFamily="34" charset="0"/>
                <a:cs typeface="Arial" pitchFamily="34" charset="0"/>
              </a:rPr>
              <a:t>Breaking Free From Satan’s Stronghold</a:t>
            </a:r>
            <a:endParaRPr lang="en-US" sz="3200" b="1" dirty="0">
              <a:ln w="11430"/>
              <a:solidFill>
                <a:schemeClr val="bg2">
                  <a:lumMod val="20000"/>
                  <a:lumOff val="80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Rectangle 8"/>
          <p:cNvSpPr/>
          <p:nvPr/>
        </p:nvSpPr>
        <p:spPr>
          <a:xfrm>
            <a:off x="0" y="990600"/>
            <a:ext cx="9144000" cy="1384995"/>
          </a:xfrm>
          <a:prstGeom prst="rect">
            <a:avLst/>
          </a:prstGeom>
          <a:solidFill>
            <a:srgbClr val="33CCCC">
              <a:alpha val="74118"/>
            </a:srgbClr>
          </a:solidFill>
        </p:spPr>
        <p:style>
          <a:lnRef idx="1">
            <a:schemeClr val="accent4"/>
          </a:lnRef>
          <a:fillRef idx="3">
            <a:schemeClr val="accent4"/>
          </a:fillRef>
          <a:effectRef idx="2">
            <a:schemeClr val="accent4"/>
          </a:effectRef>
          <a:fontRef idx="minor">
            <a:schemeClr val="lt1"/>
          </a:fontRef>
        </p:style>
        <p:txBody>
          <a:bodyPr wrap="square">
            <a:spAutoFit/>
          </a:bodyPr>
          <a:lstStyle/>
          <a:p>
            <a:pPr algn="ctr"/>
            <a:r>
              <a:rPr lang="en-US" sz="3600" b="1" u="sng" dirty="0" smtClean="0">
                <a:ln w="18415" cmpd="sng">
                  <a:noFill/>
                  <a:prstDash val="solid"/>
                </a:ln>
                <a:solidFill>
                  <a:sysClr val="windowText" lastClr="000000"/>
                </a:solidFill>
                <a:latin typeface="Arial" pitchFamily="34" charset="0"/>
                <a:cs typeface="Arial" pitchFamily="34" charset="0"/>
              </a:rPr>
              <a:t>Need for Truth </a:t>
            </a:r>
          </a:p>
          <a:p>
            <a:pPr algn="ctr"/>
            <a:r>
              <a:rPr lang="en-US" sz="2400" b="1" i="1" baseline="30000" dirty="0" smtClean="0">
                <a:solidFill>
                  <a:srgbClr val="000000"/>
                </a:solidFill>
                <a:latin typeface="Arial" pitchFamily="34" charset="0"/>
                <a:cs typeface="Arial" pitchFamily="34" charset="0"/>
              </a:rPr>
              <a:t>21 </a:t>
            </a:r>
            <a:r>
              <a:rPr lang="en-US" sz="2400" b="1" i="1" dirty="0" smtClean="0">
                <a:solidFill>
                  <a:srgbClr val="000000"/>
                </a:solidFill>
                <a:latin typeface="Arial" pitchFamily="34" charset="0"/>
                <a:cs typeface="Arial" pitchFamily="34" charset="0"/>
              </a:rPr>
              <a:t>if indeed you have heard Him and have been taught by Him, as the truth is in Jesus:</a:t>
            </a:r>
            <a:r>
              <a:rPr lang="en-US" sz="2400" b="1" i="1" dirty="0" smtClean="0">
                <a:ln w="18415" cmpd="sng">
                  <a:noFill/>
                  <a:prstDash val="solid"/>
                </a:ln>
                <a:solidFill>
                  <a:sysClr val="windowText" lastClr="000000"/>
                </a:solidFill>
                <a:effectLst>
                  <a:outerShdw blurRad="63500" dir="3600000" algn="tl" rotWithShape="0">
                    <a:srgbClr val="000000">
                      <a:alpha val="70000"/>
                    </a:srgbClr>
                  </a:outerShdw>
                </a:effectLst>
                <a:latin typeface="Arial" pitchFamily="34" charset="0"/>
                <a:cs typeface="Arial" pitchFamily="34" charset="0"/>
              </a:rPr>
              <a:t> </a:t>
            </a:r>
            <a:endParaRPr lang="en-US" sz="2400" b="1" i="1" dirty="0">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p:val>
                                            <p:fltVal val="0.5"/>
                                          </p:val>
                                        </p:tav>
                                        <p:tav tm="100000">
                                          <p:val>
                                            <p:strVal val="#ppt_x"/>
                                          </p:val>
                                        </p:tav>
                                      </p:tavLst>
                                    </p:anim>
                                    <p:anim calcmode="lin" valueType="num">
                                      <p:cBhvr>
                                        <p:cTn id="10" dur="1000" fill="hold"/>
                                        <p:tgtEl>
                                          <p:spTgt spid="3">
                                            <p:txEl>
                                              <p:pRg st="0" end="0"/>
                                            </p:txEl>
                                          </p:spTgt>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ppt_x</p:attrName>
                                        </p:attrNameLst>
                                      </p:cBhvr>
                                      <p:tavLst>
                                        <p:tav tm="0">
                                          <p:val>
                                            <p:fltVal val="0.5"/>
                                          </p:val>
                                        </p:tav>
                                        <p:tav tm="100000">
                                          <p:val>
                                            <p:strVal val="#ppt_x"/>
                                          </p:val>
                                        </p:tav>
                                      </p:tavLst>
                                    </p:anim>
                                    <p:anim calcmode="lin" valueType="num">
                                      <p:cBhvr>
                                        <p:cTn id="16" dur="1000" fill="hold"/>
                                        <p:tgtEl>
                                          <p:spTgt spid="3">
                                            <p:txEl>
                                              <p:pRg st="1" end="1"/>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1642</TotalTime>
  <Words>3485</Words>
  <Application>Microsoft Office PowerPoint</Application>
  <PresentationFormat>On-screen Show (4:3)</PresentationFormat>
  <Paragraphs>299</Paragraphs>
  <Slides>35</Slides>
  <Notes>35</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Keith Greer</dc:creator>
  <cp:lastModifiedBy>Carolyn Rix</cp:lastModifiedBy>
  <cp:revision>144</cp:revision>
  <dcterms:created xsi:type="dcterms:W3CDTF">2009-01-27T18:08:45Z</dcterms:created>
  <dcterms:modified xsi:type="dcterms:W3CDTF">2010-04-16T07:29:47Z</dcterms:modified>
</cp:coreProperties>
</file>