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8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6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4/2/2010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11500" dirty="0" smtClean="0">
                <a:solidFill>
                  <a:schemeClr val="accent2">
                    <a:lumMod val="75000"/>
                  </a:schemeClr>
                </a:solidFill>
              </a:rPr>
              <a:t>David</a:t>
            </a:r>
            <a:endParaRPr lang="en-US" sz="1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667000"/>
            <a:ext cx="5638800" cy="253570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64784C"/>
                </a:solidFill>
              </a:rPr>
              <a:t>“served </a:t>
            </a:r>
            <a:r>
              <a:rPr lang="en-US" sz="5400" b="1" dirty="0" smtClean="0">
                <a:solidFill>
                  <a:srgbClr val="64784C"/>
                </a:solidFill>
              </a:rPr>
              <a:t>the purpose of God”</a:t>
            </a:r>
          </a:p>
          <a:p>
            <a:r>
              <a:rPr lang="en-US" sz="4000" b="1" dirty="0" smtClean="0">
                <a:solidFill>
                  <a:srgbClr val="64784C"/>
                </a:solidFill>
              </a:rPr>
              <a:t>(Acts 13:36, NAS</a:t>
            </a:r>
            <a:r>
              <a:rPr lang="en-US" sz="4000" b="1" dirty="0" smtClean="0">
                <a:solidFill>
                  <a:srgbClr val="64784C"/>
                </a:solidFill>
              </a:rPr>
              <a:t>)</a:t>
            </a:r>
            <a:endParaRPr lang="en-US" sz="4000" b="1" dirty="0">
              <a:solidFill>
                <a:srgbClr val="64784C"/>
              </a:solidFill>
            </a:endParaRPr>
          </a:p>
        </p:txBody>
      </p:sp>
      <p:pic>
        <p:nvPicPr>
          <p:cNvPr id="4" name="Picture 3" descr="David_mephiboshe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19400"/>
            <a:ext cx="3048000" cy="3848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4784C"/>
                </a:solidFill>
              </a:rPr>
              <a:t>David Served the Purpose of God</a:t>
            </a:r>
            <a:endParaRPr lang="en-US" sz="4400" b="1" dirty="0">
              <a:solidFill>
                <a:srgbClr val="64784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66885"/>
            <a:ext cx="845820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David’s Job: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Lead God’s People in Way of Righteousness</a:t>
            </a:r>
          </a:p>
          <a:p>
            <a:pPr marL="690563" lvl="1" indent="-233363">
              <a:lnSpc>
                <a:spcPts val="3200"/>
              </a:lnSpc>
              <a:buFont typeface="Arial" pitchFamily="34" charset="0"/>
              <a:buChar char="•"/>
            </a:pPr>
            <a:endParaRPr lang="en-US" sz="2000" b="1" dirty="0" smtClean="0">
              <a:solidFill>
                <a:srgbClr val="64784C"/>
              </a:solidFill>
            </a:endParaRP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Our Job: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Save Ourselves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Lead Others to God</a:t>
            </a:r>
          </a:p>
          <a:p>
            <a:pPr marL="1147763" lvl="2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2 Timothy 2:2</a:t>
            </a:r>
          </a:p>
          <a:p>
            <a:pPr marL="1147763" lvl="2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“Christ has no hands but our hands”</a:t>
            </a:r>
            <a:endParaRPr lang="en-US" sz="3200" b="1" dirty="0">
              <a:solidFill>
                <a:srgbClr val="6478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4784C"/>
                </a:solidFill>
              </a:rPr>
              <a:t>David: a Man after God’s Own Heart</a:t>
            </a:r>
            <a:endParaRPr lang="en-US" sz="4000" b="1" dirty="0">
              <a:solidFill>
                <a:srgbClr val="64784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5224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Man after God’s Heart – Acts 13:22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King Saul rejected – 1 Samuel 13:13-14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Attitude 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 wanted to please God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Psalm 122:1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 was not perfect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He repented of his sins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King Saul - excuses, David - corrections</a:t>
            </a:r>
          </a:p>
          <a:p>
            <a:pPr marL="690563" lvl="1" indent="-233363">
              <a:buFont typeface="Arial" pitchFamily="34" charset="0"/>
              <a:buChar char="•"/>
            </a:pPr>
            <a:endParaRPr lang="en-US" sz="2800" b="1" dirty="0">
              <a:solidFill>
                <a:srgbClr val="6478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4784C"/>
                </a:solidFill>
              </a:rPr>
              <a:t>David Started Early in Life</a:t>
            </a:r>
            <a:endParaRPr lang="en-US" sz="4400" b="1" dirty="0">
              <a:solidFill>
                <a:srgbClr val="64784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0697"/>
            <a:ext cx="8458200" cy="236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Anointed by Samuel (1 Samuel 16:1-13)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God looks at the heart (v. 7)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Spirit of the Lord came upon him (v.13)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Prudent in speech (v. 18) </a:t>
            </a:r>
            <a:endParaRPr lang="en-US" sz="3200" b="1" dirty="0">
              <a:solidFill>
                <a:srgbClr val="6478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4784C"/>
                </a:solidFill>
              </a:rPr>
              <a:t>David and Goliath</a:t>
            </a:r>
            <a:endParaRPr lang="en-US" sz="4400" b="1" dirty="0">
              <a:solidFill>
                <a:srgbClr val="64784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950" y="1219200"/>
            <a:ext cx="65532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sz="3600" b="1" dirty="0" smtClean="0">
                <a:solidFill>
                  <a:srgbClr val="64784C"/>
                </a:solidFill>
              </a:rPr>
              <a:t>   1 </a:t>
            </a:r>
            <a:r>
              <a:rPr lang="en-US" sz="3600" b="1" dirty="0" smtClean="0">
                <a:solidFill>
                  <a:srgbClr val="64784C"/>
                </a:solidFill>
              </a:rPr>
              <a:t>Samuel 17</a:t>
            </a:r>
          </a:p>
          <a:p>
            <a:pPr marL="233363" indent="-233363" algn="ctr"/>
            <a:endParaRPr lang="en-US" sz="2800" b="1" dirty="0" smtClean="0">
              <a:solidFill>
                <a:srgbClr val="64784C"/>
              </a:solidFill>
            </a:endParaRP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Goliath challenged Israel (</a:t>
            </a:r>
            <a:r>
              <a:rPr lang="en-US" sz="3200" b="1" dirty="0" smtClean="0">
                <a:solidFill>
                  <a:srgbClr val="64784C"/>
                </a:solidFill>
              </a:rPr>
              <a:t>v.8-10</a:t>
            </a:r>
            <a:r>
              <a:rPr lang="en-US" sz="3200" b="1" dirty="0" smtClean="0">
                <a:solidFill>
                  <a:srgbClr val="64784C"/>
                </a:solidFill>
              </a:rPr>
              <a:t>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All were terrified (v. 11)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 was not afraid (v. 32)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 trusted in God (v. 45-47)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 was victorious because he trusted in God (v. 49-51)</a:t>
            </a:r>
          </a:p>
        </p:txBody>
      </p:sp>
      <p:pic>
        <p:nvPicPr>
          <p:cNvPr id="4" name="Picture 3" descr="David and Golia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21174"/>
            <a:ext cx="2743200" cy="3746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4784C"/>
                </a:solidFill>
              </a:rPr>
              <a:t>David Behaved Wisely</a:t>
            </a:r>
            <a:endParaRPr lang="en-US" sz="4400" b="1" dirty="0">
              <a:solidFill>
                <a:srgbClr val="64784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02127"/>
            <a:ext cx="8458200" cy="467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 accepted by </a:t>
            </a:r>
            <a:r>
              <a:rPr lang="en-US" sz="3200" b="1" dirty="0" smtClean="0">
                <a:solidFill>
                  <a:srgbClr val="64784C"/>
                </a:solidFill>
              </a:rPr>
              <a:t>the </a:t>
            </a:r>
            <a:r>
              <a:rPr lang="en-US" sz="3200" b="1" dirty="0" smtClean="0">
                <a:solidFill>
                  <a:srgbClr val="64784C"/>
                </a:solidFill>
              </a:rPr>
              <a:t>people (1 Sam. 18:5)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Military Success (v. 6)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Made King Saul angry (v. 8)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 behaved wisely (v. 14, 30)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 loved his people (1 Sam. 23)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 respected the Lord’s Anointed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Wilderness of En </a:t>
            </a:r>
            <a:r>
              <a:rPr lang="en-US" sz="3200" b="1" dirty="0" err="1" smtClean="0">
                <a:solidFill>
                  <a:srgbClr val="64784C"/>
                </a:solidFill>
              </a:rPr>
              <a:t>Gedi</a:t>
            </a:r>
            <a:r>
              <a:rPr lang="en-US" sz="3200" b="1" dirty="0" smtClean="0">
                <a:solidFill>
                  <a:srgbClr val="64784C"/>
                </a:solidFill>
              </a:rPr>
              <a:t> (1 Sam. 24)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Wilderness of </a:t>
            </a:r>
            <a:r>
              <a:rPr lang="en-US" sz="3200" b="1" dirty="0" err="1" smtClean="0">
                <a:solidFill>
                  <a:srgbClr val="64784C"/>
                </a:solidFill>
              </a:rPr>
              <a:t>Ziph</a:t>
            </a:r>
            <a:r>
              <a:rPr lang="en-US" sz="3200" b="1" dirty="0" smtClean="0">
                <a:solidFill>
                  <a:srgbClr val="64784C"/>
                </a:solidFill>
              </a:rPr>
              <a:t> (1 Sam. 26)</a:t>
            </a:r>
            <a:endParaRPr lang="en-US" sz="3200" b="1" dirty="0">
              <a:solidFill>
                <a:srgbClr val="6478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4784C"/>
                </a:solidFill>
              </a:rPr>
              <a:t>David Sinned</a:t>
            </a:r>
            <a:endParaRPr lang="en-US" sz="4400" b="1" dirty="0">
              <a:solidFill>
                <a:srgbClr val="64784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02127"/>
            <a:ext cx="8458200" cy="467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Adultery with Bathsheba (2 Sam. 11)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Murdered Uriah (v. 5)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Nathan confronted him (2 Sam. 12)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David repented (v. 13)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2 Corinthians 7:10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Psalm 51</a:t>
            </a:r>
          </a:p>
          <a:p>
            <a:pPr marL="690563" lvl="1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1 Corinthians 10:12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No sin is too terrible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04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4784C"/>
                </a:solidFill>
              </a:rPr>
              <a:t>David Led the People</a:t>
            </a:r>
            <a:endParaRPr lang="en-US" sz="4400" b="1" dirty="0">
              <a:solidFill>
                <a:srgbClr val="64784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55455"/>
            <a:ext cx="8458200" cy="294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Defeated their enemies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Kept out idolatry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Restored worship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Wrote many Psalms</a:t>
            </a:r>
          </a:p>
          <a:p>
            <a:pPr marL="233363" indent="-233363">
              <a:lnSpc>
                <a:spcPts val="45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4784C"/>
                </a:solidFill>
              </a:rPr>
              <a:t>Other kings were compared to him</a:t>
            </a:r>
            <a:endParaRPr lang="en-US" sz="3200" b="1" dirty="0">
              <a:solidFill>
                <a:srgbClr val="6478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572161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64784C"/>
                </a:solidFill>
              </a:rPr>
              <a:t>Are You Serving</a:t>
            </a:r>
          </a:p>
          <a:p>
            <a:pPr algn="ctr"/>
            <a:r>
              <a:rPr lang="en-US" sz="4400" b="1" dirty="0" smtClean="0">
                <a:solidFill>
                  <a:srgbClr val="64784C"/>
                </a:solidFill>
              </a:rPr>
              <a:t>The Purpose of God</a:t>
            </a:r>
            <a:endParaRPr lang="en-US" sz="4400" b="1" dirty="0">
              <a:solidFill>
                <a:srgbClr val="64784C"/>
              </a:solidFill>
            </a:endParaRPr>
          </a:p>
        </p:txBody>
      </p:sp>
      <p:pic>
        <p:nvPicPr>
          <p:cNvPr id="5" name="Picture 4" descr="question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124200"/>
            <a:ext cx="8001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327</TotalTime>
  <Words>340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David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</dc:title>
  <dc:creator>Michael E. Hepner</dc:creator>
  <cp:lastModifiedBy>Michael E. Hepner</cp:lastModifiedBy>
  <cp:revision>13</cp:revision>
  <dcterms:created xsi:type="dcterms:W3CDTF">2010-03-30T21:35:13Z</dcterms:created>
  <dcterms:modified xsi:type="dcterms:W3CDTF">2010-04-02T21:51:39Z</dcterms:modified>
</cp:coreProperties>
</file>