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35" r:id="rId4"/>
    <p:sldId id="341" r:id="rId5"/>
    <p:sldId id="340" r:id="rId6"/>
    <p:sldId id="334" r:id="rId7"/>
    <p:sldId id="348" r:id="rId8"/>
    <p:sldId id="349" r:id="rId9"/>
    <p:sldId id="337" r:id="rId10"/>
    <p:sldId id="346" r:id="rId11"/>
    <p:sldId id="350" r:id="rId12"/>
    <p:sldId id="351" r:id="rId13"/>
    <p:sldId id="352" r:id="rId14"/>
    <p:sldId id="353" r:id="rId15"/>
    <p:sldId id="354" r:id="rId16"/>
    <p:sldId id="29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6/18/2014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6/18/2014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6/18/2014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6/18/2014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4"/>
            </a:pPr>
            <a:r>
              <a:rPr lang="en-US" dirty="0" smtClean="0"/>
              <a:t>Now </a:t>
            </a:r>
            <a:r>
              <a:rPr lang="en-US" dirty="0"/>
              <a:t>the wall of the city had twelve foundations, and on them were the names of the twelve apostles of the Lamb. </a:t>
            </a:r>
            <a:endParaRPr lang="en-US" dirty="0" smtClean="0"/>
          </a:p>
          <a:p>
            <a:pPr marL="514350" indent="-514350">
              <a:buSzPct val="90000"/>
              <a:buFont typeface="+mj-lt"/>
              <a:buAutoNum type="arabicPeriod" startAt="14"/>
            </a:pPr>
            <a:r>
              <a:rPr lang="en-US" dirty="0" smtClean="0"/>
              <a:t>And </a:t>
            </a:r>
            <a:r>
              <a:rPr lang="en-US" dirty="0"/>
              <a:t>he who talked with me had a gold reed to measure the city, its gates, and its wall. </a:t>
            </a:r>
            <a:endParaRPr lang="en-US" dirty="0" smtClean="0"/>
          </a:p>
          <a:p>
            <a:pPr marL="514350" indent="-514350">
              <a:buSzPct val="90000"/>
              <a:buFont typeface="+mj-lt"/>
              <a:buAutoNum type="arabicPeriod" startAt="14"/>
            </a:pPr>
            <a:r>
              <a:rPr lang="en-US" dirty="0" smtClean="0"/>
              <a:t>The </a:t>
            </a:r>
            <a:r>
              <a:rPr lang="en-US" dirty="0"/>
              <a:t>city is laid out as a square; its length is as great as its breadth. And he measured the city with the reed: twelve thousand furlongs. Its length, breadth, and height are equal. </a:t>
            </a:r>
          </a:p>
        </p:txBody>
      </p:sp>
    </p:spTree>
    <p:extLst>
      <p:ext uri="{BB962C8B-B14F-4D97-AF65-F5344CB8AC3E}">
        <p14:creationId xmlns:p14="http://schemas.microsoft.com/office/powerpoint/2010/main" val="110772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7"/>
            </a:pPr>
            <a:r>
              <a:rPr lang="en-US" dirty="0" smtClean="0"/>
              <a:t>Then </a:t>
            </a:r>
            <a:r>
              <a:rPr lang="en-US" dirty="0"/>
              <a:t>he measured its wall: one hundred and forty-four cubits, according to the measure of a man, that is, of an angel. </a:t>
            </a:r>
            <a:endParaRPr lang="en-US" dirty="0" smtClean="0"/>
          </a:p>
          <a:p>
            <a:pPr marL="514350" indent="-514350">
              <a:buSzPct val="90000"/>
              <a:buFont typeface="+mj-lt"/>
              <a:buAutoNum type="arabicPeriod" startAt="17"/>
            </a:pPr>
            <a:endParaRPr lang="en-US" sz="800" dirty="0" smtClean="0"/>
          </a:p>
          <a:p>
            <a:pPr marL="514350" indent="-514350">
              <a:buSzPct val="90000"/>
              <a:buFont typeface="+mj-lt"/>
              <a:buAutoNum type="arabicPeriod" startAt="17"/>
            </a:pPr>
            <a:r>
              <a:rPr lang="en-US" dirty="0" smtClean="0"/>
              <a:t>The </a:t>
            </a:r>
            <a:r>
              <a:rPr lang="en-US" dirty="0"/>
              <a:t>construction of its wall was of jasper; and the city was pure gold, like clear glass. </a:t>
            </a:r>
          </a:p>
        </p:txBody>
      </p:sp>
    </p:spTree>
    <p:extLst>
      <p:ext uri="{BB962C8B-B14F-4D97-AF65-F5344CB8AC3E}">
        <p14:creationId xmlns:p14="http://schemas.microsoft.com/office/powerpoint/2010/main" val="289530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19"/>
            </a:pPr>
            <a:r>
              <a:rPr lang="en-US" dirty="0" smtClean="0"/>
              <a:t>The </a:t>
            </a:r>
            <a:r>
              <a:rPr lang="en-US" dirty="0"/>
              <a:t>foundations of the wall of the city were adorned with all kinds of precious stones: the first foundation was jasper, the second sapphire, the third chalcedony, the fourth emerald, </a:t>
            </a:r>
            <a:endParaRPr lang="en-US" dirty="0" smtClean="0"/>
          </a:p>
          <a:p>
            <a:pPr marL="514350" indent="-514350">
              <a:buSzPct val="90000"/>
              <a:buFont typeface="+mj-lt"/>
              <a:buAutoNum type="arabicPeriod" startAt="19"/>
            </a:pPr>
            <a:r>
              <a:rPr lang="en-US" dirty="0" smtClean="0"/>
              <a:t>the </a:t>
            </a:r>
            <a:r>
              <a:rPr lang="en-US" dirty="0"/>
              <a:t>fifth sardonyx, the sixth </a:t>
            </a:r>
            <a:r>
              <a:rPr lang="en-US" dirty="0" err="1"/>
              <a:t>sardius</a:t>
            </a:r>
            <a:r>
              <a:rPr lang="en-US" dirty="0"/>
              <a:t>, the seventh </a:t>
            </a:r>
            <a:r>
              <a:rPr lang="en-US" dirty="0" err="1"/>
              <a:t>chrysolite</a:t>
            </a:r>
            <a:r>
              <a:rPr lang="en-US" dirty="0"/>
              <a:t>, the eighth beryl, the ninth topaz, the tenth </a:t>
            </a:r>
            <a:r>
              <a:rPr lang="en-US" dirty="0" err="1"/>
              <a:t>chrysoprase</a:t>
            </a:r>
            <a:r>
              <a:rPr lang="en-US" dirty="0"/>
              <a:t>, the eleventh jacinth, and the twelfth amethyst. </a:t>
            </a:r>
            <a:endParaRPr lang="en-US" dirty="0" smtClean="0"/>
          </a:p>
          <a:p>
            <a:pPr marL="514350" indent="-514350">
              <a:buSzPct val="90000"/>
              <a:buFont typeface="+mj-lt"/>
              <a:buAutoNum type="arabicPeriod" startAt="19"/>
            </a:pPr>
            <a:r>
              <a:rPr lang="en-US" dirty="0" smtClean="0"/>
              <a:t>The </a:t>
            </a:r>
            <a:r>
              <a:rPr lang="en-US" dirty="0"/>
              <a:t>twelve gates were twelve pearls: each individual gate was of one pearl. And the street of the city was pure gold, like transparent glass. </a:t>
            </a:r>
          </a:p>
        </p:txBody>
      </p:sp>
    </p:spTree>
    <p:extLst>
      <p:ext uri="{BB962C8B-B14F-4D97-AF65-F5344CB8AC3E}">
        <p14:creationId xmlns:p14="http://schemas.microsoft.com/office/powerpoint/2010/main" val="289530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22"/>
            </a:pPr>
            <a:r>
              <a:rPr lang="en-US" dirty="0" smtClean="0"/>
              <a:t>But </a:t>
            </a:r>
            <a:r>
              <a:rPr lang="en-US" dirty="0"/>
              <a:t>I saw no temple in it, for the Lord God Almighty and the Lamb are its temple. </a:t>
            </a:r>
            <a:endParaRPr lang="en-US" dirty="0" smtClean="0"/>
          </a:p>
          <a:p>
            <a:pPr marL="514350" indent="-514350">
              <a:buSzPct val="90000"/>
              <a:buFont typeface="+mj-lt"/>
              <a:buAutoNum type="arabicPeriod" startAt="22"/>
            </a:pPr>
            <a:endParaRPr lang="en-US" sz="800" dirty="0" smtClean="0"/>
          </a:p>
          <a:p>
            <a:pPr marL="514350" indent="-514350">
              <a:buSzPct val="90000"/>
              <a:buFont typeface="+mj-lt"/>
              <a:buAutoNum type="arabicPeriod" startAt="22"/>
            </a:pPr>
            <a:r>
              <a:rPr lang="en-US" dirty="0" smtClean="0"/>
              <a:t>The </a:t>
            </a:r>
            <a:r>
              <a:rPr lang="en-US" dirty="0"/>
              <a:t>city had no need of the sun or of the moon to shine in it, for the glory of God illuminated it. The Lamb is its light</a:t>
            </a:r>
            <a:r>
              <a:rPr lang="en-US" dirty="0" smtClean="0"/>
              <a:t>.</a:t>
            </a:r>
            <a:endParaRPr lang="en-US" dirty="0"/>
          </a:p>
        </p:txBody>
      </p:sp>
    </p:spTree>
    <p:extLst>
      <p:ext uri="{BB962C8B-B14F-4D97-AF65-F5344CB8AC3E}">
        <p14:creationId xmlns:p14="http://schemas.microsoft.com/office/powerpoint/2010/main" val="289530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24"/>
            </a:pPr>
            <a:r>
              <a:rPr lang="en-US" dirty="0" smtClean="0"/>
              <a:t>And </a:t>
            </a:r>
            <a:r>
              <a:rPr lang="en-US" dirty="0"/>
              <a:t>the nations of those who are saved shall walk in its light, and the kings of the earth bring their glory and honor into it.   </a:t>
            </a:r>
            <a:endParaRPr lang="en-US" dirty="0" smtClean="0"/>
          </a:p>
          <a:p>
            <a:pPr marL="514350" indent="-514350">
              <a:buSzPct val="90000"/>
              <a:buFont typeface="+mj-lt"/>
              <a:buAutoNum type="arabicPeriod" startAt="24"/>
            </a:pPr>
            <a:endParaRPr lang="en-US" sz="800" dirty="0" smtClean="0"/>
          </a:p>
          <a:p>
            <a:pPr marL="514350" indent="-514350">
              <a:buSzPct val="90000"/>
              <a:buFont typeface="+mj-lt"/>
              <a:buAutoNum type="arabicPeriod" startAt="24"/>
            </a:pPr>
            <a:r>
              <a:rPr lang="en-US" dirty="0" smtClean="0"/>
              <a:t>Its </a:t>
            </a:r>
            <a:r>
              <a:rPr lang="en-US" dirty="0"/>
              <a:t>gates shall not be shut at all by </a:t>
            </a:r>
            <a:r>
              <a:rPr lang="en-US" dirty="0" smtClean="0"/>
              <a:t>day (</a:t>
            </a:r>
            <a:r>
              <a:rPr lang="en-US" dirty="0"/>
              <a:t>there shall be no night there). </a:t>
            </a:r>
          </a:p>
        </p:txBody>
      </p:sp>
    </p:spTree>
    <p:extLst>
      <p:ext uri="{BB962C8B-B14F-4D97-AF65-F5344CB8AC3E}">
        <p14:creationId xmlns:p14="http://schemas.microsoft.com/office/powerpoint/2010/main" val="118032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26"/>
            </a:pPr>
            <a:r>
              <a:rPr lang="en-US" dirty="0" smtClean="0"/>
              <a:t>And </a:t>
            </a:r>
            <a:r>
              <a:rPr lang="en-US" dirty="0"/>
              <a:t>they shall bring the glory and the honor of the nations into it</a:t>
            </a:r>
            <a:r>
              <a:rPr lang="en-US" dirty="0" smtClean="0"/>
              <a:t>.</a:t>
            </a:r>
          </a:p>
          <a:p>
            <a:pPr marL="514350" indent="-514350">
              <a:buSzPct val="90000"/>
              <a:buFont typeface="+mj-lt"/>
              <a:buAutoNum type="arabicPeriod" startAt="26"/>
            </a:pPr>
            <a:endParaRPr lang="en-US" sz="800" dirty="0" smtClean="0"/>
          </a:p>
          <a:p>
            <a:pPr marL="514350" indent="-514350">
              <a:buSzPct val="90000"/>
              <a:buFont typeface="+mj-lt"/>
              <a:buAutoNum type="arabicPeriod" startAt="26"/>
            </a:pPr>
            <a:r>
              <a:rPr lang="en-US" dirty="0" smtClean="0"/>
              <a:t>But </a:t>
            </a:r>
            <a:r>
              <a:rPr lang="en-US" dirty="0"/>
              <a:t>there shall by no means enter it anything that defiles, or causes an abomination or a lie, but only those who are written in the </a:t>
            </a:r>
            <a:r>
              <a:rPr lang="en-US" dirty="0" smtClean="0"/>
              <a:t>Lamb’s </a:t>
            </a:r>
            <a:r>
              <a:rPr lang="en-US" dirty="0"/>
              <a:t>Book of Life. </a:t>
            </a:r>
          </a:p>
        </p:txBody>
      </p:sp>
    </p:spTree>
    <p:extLst>
      <p:ext uri="{BB962C8B-B14F-4D97-AF65-F5344CB8AC3E}">
        <p14:creationId xmlns:p14="http://schemas.microsoft.com/office/powerpoint/2010/main" val="118032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normAutofit lnSpcReduction="10000"/>
          </a:bodyPr>
          <a:lstStyle/>
          <a:p>
            <a:pPr marL="0" indent="0" algn="ctr">
              <a:buClr>
                <a:schemeClr val="bg1"/>
              </a:buClr>
              <a:buNone/>
            </a:pPr>
            <a:r>
              <a:rPr lang="en-US" b="1" dirty="0" smtClean="0">
                <a:solidFill>
                  <a:schemeClr val="bg1"/>
                </a:solidFill>
              </a:rPr>
              <a:t>Keys to Understanding Revelation</a:t>
            </a:r>
          </a:p>
          <a:p>
            <a:pPr marL="0" indent="0" algn="ctr">
              <a:buClr>
                <a:schemeClr val="bg1"/>
              </a:buClr>
              <a:buNone/>
            </a:pPr>
            <a:endParaRPr lang="en-US" sz="800" b="1" dirty="0" smtClean="0">
              <a:solidFill>
                <a:schemeClr val="bg1"/>
              </a:solidFill>
            </a:endParaRPr>
          </a:p>
          <a:p>
            <a:pPr>
              <a:buClr>
                <a:schemeClr val="bg1"/>
              </a:buClr>
            </a:pPr>
            <a:r>
              <a:rPr lang="en-US" dirty="0" smtClean="0">
                <a:solidFill>
                  <a:schemeClr val="bg1"/>
                </a:solidFill>
              </a:rPr>
              <a:t>Remember HOW the book was written:   it is a book of signs and symbols.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Remember WHY the book was written:    it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Now </a:t>
            </a:r>
            <a:r>
              <a:rPr lang="en-US" dirty="0"/>
              <a:t>I saw a new heaven and a new earth, for the first heaven and the first earth had passed away. Also there was no more sea. </a:t>
            </a:r>
            <a:endParaRPr lang="en-US" dirty="0" smtClean="0"/>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Then </a:t>
            </a:r>
            <a:r>
              <a:rPr lang="en-US" dirty="0"/>
              <a:t>I, John, saw the holy city, New Jerusalem, coming down out of heaven from God, prepared as a bride adorned for her husband</a:t>
            </a:r>
            <a:r>
              <a:rPr lang="en-US" dirty="0" smtClean="0"/>
              <a:t>.</a:t>
            </a:r>
            <a:endParaRPr lang="en-US" dirty="0"/>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3"/>
            </a:pPr>
            <a:r>
              <a:rPr lang="en-US" dirty="0" smtClean="0"/>
              <a:t>And </a:t>
            </a:r>
            <a:r>
              <a:rPr lang="en-US" dirty="0"/>
              <a:t>I heard a loud voice from heaven saying, </a:t>
            </a:r>
            <a:r>
              <a:rPr lang="en-US" dirty="0" smtClean="0"/>
              <a:t>“Behold</a:t>
            </a:r>
            <a:r>
              <a:rPr lang="en-US" dirty="0"/>
              <a:t>, the tabernacle of God is with men, and He will dwell with them, and they shall be His people. God Himself will be with them and be their God. </a:t>
            </a:r>
            <a:endParaRPr lang="en-US" dirty="0" smtClean="0"/>
          </a:p>
          <a:p>
            <a:pPr marL="514350" indent="-514350">
              <a:buSzPct val="90000"/>
              <a:buFont typeface="+mj-lt"/>
              <a:buAutoNum type="arabicPeriod" startAt="3"/>
            </a:pPr>
            <a:r>
              <a:rPr lang="en-US" dirty="0" smtClean="0"/>
              <a:t>And </a:t>
            </a:r>
            <a:r>
              <a:rPr lang="en-US" dirty="0"/>
              <a:t>God will wipe away every tear from their eyes; there shall be no more death, nor sorrow, nor crying. There shall be no more pain, for the former things have passed away</a:t>
            </a:r>
            <a:r>
              <a:rPr lang="en-US" dirty="0" smtClean="0"/>
              <a:t>.”</a:t>
            </a:r>
            <a:endParaRPr lang="en-US" dirty="0"/>
          </a:p>
        </p:txBody>
      </p:sp>
    </p:spTree>
    <p:extLst>
      <p:ext uri="{BB962C8B-B14F-4D97-AF65-F5344CB8AC3E}">
        <p14:creationId xmlns:p14="http://schemas.microsoft.com/office/powerpoint/2010/main" val="2276171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5"/>
            </a:pPr>
            <a:r>
              <a:rPr lang="en-US" dirty="0" smtClean="0"/>
              <a:t>Then </a:t>
            </a:r>
            <a:r>
              <a:rPr lang="en-US" dirty="0"/>
              <a:t>He who sat on the throne said</a:t>
            </a:r>
            <a:r>
              <a:rPr lang="en-US" dirty="0" smtClean="0"/>
              <a:t>, “Behold</a:t>
            </a:r>
            <a:r>
              <a:rPr lang="en-US" dirty="0"/>
              <a:t>, I make all things new</a:t>
            </a:r>
            <a:r>
              <a:rPr lang="en-US" dirty="0" smtClean="0"/>
              <a:t>.” </a:t>
            </a:r>
            <a:r>
              <a:rPr lang="en-US" dirty="0"/>
              <a:t>And He said to me, </a:t>
            </a:r>
            <a:r>
              <a:rPr lang="en-US" dirty="0" smtClean="0"/>
              <a:t>“Write</a:t>
            </a:r>
            <a:r>
              <a:rPr lang="en-US" dirty="0"/>
              <a:t>, for these words are true and faithful</a:t>
            </a:r>
            <a:r>
              <a:rPr lang="en-US" dirty="0" smtClean="0"/>
              <a:t>.” </a:t>
            </a:r>
          </a:p>
          <a:p>
            <a:pPr marL="514350" indent="-514350">
              <a:buSzPct val="90000"/>
              <a:buFont typeface="+mj-lt"/>
              <a:buAutoNum type="arabicPeriod" startAt="5"/>
            </a:pPr>
            <a:endParaRPr lang="en-US" sz="800" dirty="0"/>
          </a:p>
          <a:p>
            <a:pPr marL="514350" indent="-514350">
              <a:buSzPct val="90000"/>
              <a:buFont typeface="+mj-lt"/>
              <a:buAutoNum type="arabicPeriod" startAt="5"/>
            </a:pPr>
            <a:r>
              <a:rPr lang="en-US" dirty="0" smtClean="0"/>
              <a:t>And </a:t>
            </a:r>
            <a:r>
              <a:rPr lang="en-US" dirty="0"/>
              <a:t>He said to me</a:t>
            </a:r>
            <a:r>
              <a:rPr lang="en-US" dirty="0" smtClean="0"/>
              <a:t>, “It </a:t>
            </a:r>
            <a:r>
              <a:rPr lang="en-US" dirty="0"/>
              <a:t>is done! I am the Alpha and the Omega, the Beginning and the End. I will give of the fountain of the water of life freely to him who thirsts</a:t>
            </a:r>
            <a:r>
              <a:rPr lang="en-US" dirty="0" smtClean="0"/>
              <a:t>.</a:t>
            </a:r>
            <a:endParaRPr lang="en-US" dirty="0"/>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7"/>
            </a:pPr>
            <a:r>
              <a:rPr lang="en-US" dirty="0" smtClean="0"/>
              <a:t>He </a:t>
            </a:r>
            <a:r>
              <a:rPr lang="en-US" dirty="0"/>
              <a:t>who overcomes shall inherit all things, and I will be his God and he shall be My son. </a:t>
            </a:r>
            <a:r>
              <a:rPr lang="en-US" dirty="0" smtClean="0"/>
              <a:t> </a:t>
            </a:r>
          </a:p>
          <a:p>
            <a:pPr marL="514350" indent="-514350">
              <a:buSzPct val="90000"/>
              <a:buFont typeface="+mj-lt"/>
              <a:buAutoNum type="arabicPeriod" startAt="7"/>
            </a:pPr>
            <a:endParaRPr lang="en-US" sz="800" dirty="0" smtClean="0"/>
          </a:p>
          <a:p>
            <a:pPr marL="514350" indent="-514350">
              <a:buSzPct val="90000"/>
              <a:buFont typeface="+mj-lt"/>
              <a:buAutoNum type="arabicPeriod" startAt="7"/>
            </a:pPr>
            <a:r>
              <a:rPr lang="en-US" dirty="0" smtClean="0"/>
              <a:t>But </a:t>
            </a:r>
            <a:r>
              <a:rPr lang="en-US" dirty="0"/>
              <a:t>the cowardly, unbelieving, abominable, murderers, sexually immoral, sorcerers, idolaters, and all liars shall have their part in the lake which burns with fire and brimstone, which is the second death</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9"/>
            </a:pPr>
            <a:r>
              <a:rPr lang="en-US" dirty="0" smtClean="0"/>
              <a:t>Then </a:t>
            </a:r>
            <a:r>
              <a:rPr lang="en-US" dirty="0"/>
              <a:t>one of the seven angels who had the seven bowls filled with the seven last plagues came to me and talked with me, saying, </a:t>
            </a:r>
            <a:r>
              <a:rPr lang="en-US" dirty="0" smtClean="0"/>
              <a:t>“Come</a:t>
            </a:r>
            <a:r>
              <a:rPr lang="en-US" dirty="0"/>
              <a:t>, I will show you the bride, the </a:t>
            </a:r>
            <a:r>
              <a:rPr lang="en-US" dirty="0" smtClean="0"/>
              <a:t>Lamb’s </a:t>
            </a:r>
            <a:r>
              <a:rPr lang="en-US" dirty="0"/>
              <a:t>wife</a:t>
            </a:r>
            <a:r>
              <a:rPr lang="en-US" dirty="0" smtClean="0"/>
              <a:t>.”   </a:t>
            </a:r>
          </a:p>
        </p:txBody>
      </p:sp>
    </p:spTree>
    <p:extLst>
      <p:ext uri="{BB962C8B-B14F-4D97-AF65-F5344CB8AC3E}">
        <p14:creationId xmlns:p14="http://schemas.microsoft.com/office/powerpoint/2010/main" val="323651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0"/>
            </a:pPr>
            <a:r>
              <a:rPr lang="en-US" dirty="0" smtClean="0"/>
              <a:t>And </a:t>
            </a:r>
            <a:r>
              <a:rPr lang="en-US" dirty="0"/>
              <a:t>he carried me away in the Spirit to a great and high mountain, and showed me the great city, the holy Jerusalem, descending out of heaven from God, </a:t>
            </a:r>
            <a:endParaRPr lang="en-US" dirty="0" smtClean="0"/>
          </a:p>
          <a:p>
            <a:pPr marL="514350" indent="-514350">
              <a:buSzPct val="90000"/>
              <a:buFont typeface="+mj-lt"/>
              <a:buAutoNum type="arabicPeriod" startAt="10"/>
            </a:pPr>
            <a:r>
              <a:rPr lang="en-US" dirty="0" smtClean="0"/>
              <a:t>having </a:t>
            </a:r>
            <a:r>
              <a:rPr lang="en-US" dirty="0"/>
              <a:t>the glory of God. Her light was like a most precious stone, like a jasper stone, clear as </a:t>
            </a:r>
            <a:r>
              <a:rPr lang="en-US" dirty="0" smtClean="0"/>
              <a:t>crystal</a:t>
            </a:r>
            <a:r>
              <a:rPr lang="en-US" dirty="0"/>
              <a:t>. </a:t>
            </a:r>
          </a:p>
        </p:txBody>
      </p:sp>
    </p:spTree>
    <p:extLst>
      <p:ext uri="{BB962C8B-B14F-4D97-AF65-F5344CB8AC3E}">
        <p14:creationId xmlns:p14="http://schemas.microsoft.com/office/powerpoint/2010/main" val="3079364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twenty-one</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2"/>
            </a:pPr>
            <a:r>
              <a:rPr lang="en-US" dirty="0" smtClean="0"/>
              <a:t>Also </a:t>
            </a:r>
            <a:r>
              <a:rPr lang="en-US" dirty="0"/>
              <a:t>she had a great and high wall with twelve gates, and twelve angels at the gates, and names written on them, which are the names of the twelve tribes of the children of Israel: </a:t>
            </a:r>
            <a:endParaRPr lang="en-US" dirty="0" smtClean="0"/>
          </a:p>
          <a:p>
            <a:pPr marL="514350" indent="-514350">
              <a:buSzPct val="90000"/>
              <a:buFont typeface="+mj-lt"/>
              <a:buAutoNum type="arabicPeriod" startAt="12"/>
            </a:pPr>
            <a:endParaRPr lang="en-US" sz="800" dirty="0" smtClean="0"/>
          </a:p>
          <a:p>
            <a:pPr marL="514350" indent="-514350">
              <a:buSzPct val="90000"/>
              <a:buFont typeface="+mj-lt"/>
              <a:buAutoNum type="arabicPeriod" startAt="12"/>
            </a:pPr>
            <a:r>
              <a:rPr lang="en-US" dirty="0" smtClean="0"/>
              <a:t>three </a:t>
            </a:r>
            <a:r>
              <a:rPr lang="en-US" dirty="0"/>
              <a:t>gates on the east, three gates on the north, three gates on the south, and three gates on the west.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685</TotalTime>
  <Words>982</Words>
  <Application>Microsoft Office PowerPoint</Application>
  <PresentationFormat>On-screen Show (4:3)</PresentationFormat>
  <Paragraphs>57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Revelation chapter twenty-one</vt:lpstr>
      <vt:lpstr>Revelation chapter twenty-one</vt:lpstr>
      <vt:lpstr>Revelation chapter twenty-one</vt:lpstr>
      <vt:lpstr>Revelation chapter twenty-one</vt:lpstr>
      <vt:lpstr>Revelation chapter twenty-one</vt:lpstr>
      <vt:lpstr>Revelation chapter twenty-one</vt:lpstr>
      <vt:lpstr>Revelation chapter twenty-one</vt:lpstr>
      <vt:lpstr>Revelation chapter twenty-one</vt:lpstr>
      <vt:lpstr>Revelation chapter twenty-one</vt:lpstr>
      <vt:lpstr>Revelation chapter twenty-one</vt:lpstr>
      <vt:lpstr>Revelation chapter twenty-one</vt:lpstr>
      <vt:lpstr>Revelation chapter twenty-one</vt:lpstr>
      <vt:lpstr>Revelation chapter twenty-one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Guest</cp:lastModifiedBy>
  <cp:revision>132</cp:revision>
  <dcterms:created xsi:type="dcterms:W3CDTF">2014-03-11T21:25:55Z</dcterms:created>
  <dcterms:modified xsi:type="dcterms:W3CDTF">2014-06-18T14:29:07Z</dcterms:modified>
</cp:coreProperties>
</file>