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40" r:id="rId6"/>
    <p:sldId id="331" r:id="rId7"/>
    <p:sldId id="332" r:id="rId8"/>
    <p:sldId id="334" r:id="rId9"/>
    <p:sldId id="336" r:id="rId10"/>
    <p:sldId id="337" r:id="rId11"/>
    <p:sldId id="338" r:id="rId12"/>
    <p:sldId id="29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6/4/2014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6/4/2014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6/4/2014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6/4/2014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5"/>
            </a:pPr>
            <a:r>
              <a:rPr lang="en-US" dirty="0" smtClean="0"/>
              <a:t>Then </a:t>
            </a:r>
            <a:r>
              <a:rPr lang="en-US" dirty="0"/>
              <a:t>he said to </a:t>
            </a:r>
            <a:r>
              <a:rPr lang="en-US" dirty="0" smtClean="0"/>
              <a:t>me, “The </a:t>
            </a:r>
            <a:r>
              <a:rPr lang="en-US" dirty="0"/>
              <a:t>waters which you saw, where the harlot sits, are peoples, multitudes, nations, and tongues. </a:t>
            </a:r>
            <a:endParaRPr lang="en-US" dirty="0" smtClean="0"/>
          </a:p>
          <a:p>
            <a:pPr marL="514350" indent="-514350">
              <a:buSzPct val="90000"/>
              <a:buFont typeface="+mj-lt"/>
              <a:buAutoNum type="arabicPeriod" startAt="15"/>
            </a:pPr>
            <a:endParaRPr lang="en-US" sz="800" dirty="0" smtClean="0"/>
          </a:p>
          <a:p>
            <a:pPr marL="514350" indent="-514350">
              <a:buSzPct val="90000"/>
              <a:buFont typeface="+mj-lt"/>
              <a:buAutoNum type="arabicPeriod" startAt="15"/>
            </a:pPr>
            <a:r>
              <a:rPr lang="en-US" dirty="0" smtClean="0"/>
              <a:t>And </a:t>
            </a:r>
            <a:r>
              <a:rPr lang="en-US" dirty="0"/>
              <a:t>the ten horns which you saw on the beast, these will hate the harlot, make her desolate and naked, eat her flesh and burn her with fire</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For </a:t>
            </a:r>
            <a:r>
              <a:rPr lang="en-US" dirty="0"/>
              <a:t>God has put it into their hearts to fulfill His purpose, to be of one mind, and to give their kingdom to the beast, until the words of God are fulfilled. </a:t>
            </a:r>
            <a:endParaRPr lang="en-US" dirty="0" smtClean="0"/>
          </a:p>
          <a:p>
            <a:pPr marL="514350" indent="-514350">
              <a:buSzPct val="90000"/>
              <a:buFont typeface="+mj-lt"/>
              <a:buAutoNum type="arabicPeriod" startAt="17"/>
            </a:pPr>
            <a:endParaRPr lang="en-US" sz="800" dirty="0" smtClean="0"/>
          </a:p>
          <a:p>
            <a:pPr marL="514350" indent="-514350">
              <a:buSzPct val="90000"/>
              <a:buFont typeface="+mj-lt"/>
              <a:buAutoNum type="arabicPeriod" startAt="17"/>
            </a:pPr>
            <a:r>
              <a:rPr lang="en-US" dirty="0" smtClean="0"/>
              <a:t>And </a:t>
            </a:r>
            <a:r>
              <a:rPr lang="en-US" dirty="0"/>
              <a:t>the woman whom you saw is that great city which reigns over the kings of the earth</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normAutofit lnSpcReduction="10000"/>
          </a:bodyPr>
          <a:lstStyle/>
          <a:p>
            <a:pPr marL="0" indent="0" algn="ctr">
              <a:buClr>
                <a:schemeClr val="bg1"/>
              </a:buClr>
              <a:buNone/>
            </a:pPr>
            <a:r>
              <a:rPr lang="en-US" b="1" dirty="0" smtClean="0">
                <a:solidFill>
                  <a:schemeClr val="bg1"/>
                </a:solidFill>
              </a:rPr>
              <a:t>Keys to Understanding Revelation</a:t>
            </a:r>
          </a:p>
          <a:p>
            <a:pPr marL="0" indent="0" algn="ctr">
              <a:buClr>
                <a:schemeClr val="bg1"/>
              </a:buClr>
              <a:buNone/>
            </a:pPr>
            <a:endParaRPr lang="en-US" sz="800" b="1" dirty="0" smtClean="0">
              <a:solidFill>
                <a:schemeClr val="bg1"/>
              </a:solidFill>
            </a:endParaRPr>
          </a:p>
          <a:p>
            <a:pPr>
              <a:buClr>
                <a:schemeClr val="bg1"/>
              </a:buClr>
            </a:pPr>
            <a:r>
              <a:rPr lang="en-US" dirty="0" smtClean="0">
                <a:solidFill>
                  <a:schemeClr val="bg1"/>
                </a:solidFill>
              </a:rPr>
              <a:t>Remember HOW the book was written:   it is a book of signs and symbols.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Remember WHY the book was written:    it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7848600" cy="4876800"/>
          </a:xfrm>
        </p:spPr>
        <p:txBody>
          <a:bodyPr>
            <a:normAutofit/>
          </a:bodyPr>
          <a:lstStyle/>
          <a:p>
            <a:pPr marL="0" indent="0">
              <a:buSzPct val="90000"/>
              <a:buNone/>
            </a:pPr>
            <a:r>
              <a:rPr lang="en-US" sz="3600" b="1" dirty="0" smtClean="0"/>
              <a:t>The </a:t>
            </a:r>
            <a:r>
              <a:rPr lang="en-US" sz="3600" b="1" dirty="0" smtClean="0"/>
              <a:t>Great Harlot and the Scarlet Beast</a:t>
            </a:r>
          </a:p>
          <a:p>
            <a:pPr marL="0" indent="0">
              <a:buSzPct val="90000"/>
              <a:buNone/>
            </a:pPr>
            <a:endParaRPr lang="en-US" sz="1000" b="1" dirty="0" smtClean="0"/>
          </a:p>
          <a:p>
            <a:pPr>
              <a:buSzPct val="90000"/>
            </a:pPr>
            <a:r>
              <a:rPr lang="en-US" b="1" dirty="0" smtClean="0"/>
              <a:t>Revelation chapters 17-19 contain a more detailed description of the destruction of the Roman Empire</a:t>
            </a:r>
          </a:p>
          <a:p>
            <a:pPr>
              <a:buSzPct val="90000"/>
            </a:pPr>
            <a:r>
              <a:rPr lang="en-US" b="1" dirty="0" smtClean="0"/>
              <a:t>This chapter contains some of the most difficult verses in Revelation. </a:t>
            </a:r>
            <a:endParaRPr lang="en-US" sz="2800" b="1" dirty="0"/>
          </a:p>
        </p:txBody>
      </p:sp>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Then </a:t>
            </a:r>
            <a:r>
              <a:rPr lang="en-US" dirty="0"/>
              <a:t>one of the seven angels who had the seven bowls came and talked with me, saying to me, </a:t>
            </a:r>
            <a:r>
              <a:rPr lang="en-US" dirty="0" smtClean="0"/>
              <a:t>“Come</a:t>
            </a:r>
            <a:r>
              <a:rPr lang="en-US" dirty="0"/>
              <a:t>, I will show you the judgment of the great harlot who sits on many waters,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with </a:t>
            </a:r>
            <a:r>
              <a:rPr lang="en-US" dirty="0"/>
              <a:t>whom the kings of the earth committed fornication, and the inhabitants of the earth were made drunk with the wine of her fornication</a:t>
            </a:r>
            <a:r>
              <a:rPr lang="en-US" dirty="0" smtClean="0"/>
              <a:t>.” </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3"/>
            </a:pPr>
            <a:r>
              <a:rPr lang="en-US" dirty="0" smtClean="0"/>
              <a:t>So </a:t>
            </a:r>
            <a:r>
              <a:rPr lang="en-US" dirty="0"/>
              <a:t>he carried me away in the Spirit into the wilderness. And I saw a woman sitting on a scarlet beast which was full of names of blasphemy, having seven heads and ten horns. </a:t>
            </a:r>
            <a:endParaRPr lang="en-US" dirty="0" smtClean="0"/>
          </a:p>
          <a:p>
            <a:pPr marL="514350" indent="-514350">
              <a:buSzPct val="90000"/>
              <a:buFont typeface="+mj-lt"/>
              <a:buAutoNum type="arabicPeriod" startAt="3"/>
            </a:pPr>
            <a:endParaRPr lang="en-US" sz="900" dirty="0" smtClean="0"/>
          </a:p>
          <a:p>
            <a:pPr marL="514350" indent="-514350">
              <a:buSzPct val="90000"/>
              <a:buFont typeface="+mj-lt"/>
              <a:buAutoNum type="arabicPeriod" startAt="3"/>
            </a:pPr>
            <a:r>
              <a:rPr lang="en-US" dirty="0" smtClean="0"/>
              <a:t>The </a:t>
            </a:r>
            <a:r>
              <a:rPr lang="en-US" dirty="0"/>
              <a:t>woman was arrayed in purple and scarlet, and adorned with gold and precious stones and pearls, having in her hand a golden cup full of abominations and the filthiness of her fornication. </a:t>
            </a:r>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5"/>
            </a:pPr>
            <a:r>
              <a:rPr lang="en-US" dirty="0" smtClean="0"/>
              <a:t>And </a:t>
            </a:r>
            <a:r>
              <a:rPr lang="en-US" dirty="0"/>
              <a:t>on her forehead a name was written:</a:t>
            </a:r>
          </a:p>
          <a:p>
            <a:pPr marL="800100" lvl="2" indent="0">
              <a:buSzPct val="90000"/>
              <a:buNone/>
            </a:pPr>
            <a:r>
              <a:rPr lang="en-US" sz="2800" dirty="0" smtClean="0"/>
              <a:t>MYSTERY</a:t>
            </a:r>
            <a:r>
              <a:rPr lang="en-US" sz="2800" dirty="0"/>
              <a:t>, </a:t>
            </a:r>
            <a:endParaRPr lang="en-US" sz="2800" dirty="0" smtClean="0"/>
          </a:p>
          <a:p>
            <a:pPr marL="800100" lvl="2" indent="0">
              <a:buSzPct val="90000"/>
              <a:buNone/>
            </a:pPr>
            <a:r>
              <a:rPr lang="en-US" sz="2800" dirty="0" smtClean="0"/>
              <a:t>BABYLON </a:t>
            </a:r>
            <a:r>
              <a:rPr lang="en-US" sz="2800" dirty="0"/>
              <a:t>THE GREAT, </a:t>
            </a:r>
            <a:endParaRPr lang="en-US" sz="2800" dirty="0" smtClean="0"/>
          </a:p>
          <a:p>
            <a:pPr marL="800100" lvl="2" indent="0">
              <a:buSzPct val="90000"/>
              <a:buNone/>
            </a:pPr>
            <a:r>
              <a:rPr lang="en-US" sz="2800" dirty="0" smtClean="0"/>
              <a:t>THE </a:t>
            </a:r>
            <a:r>
              <a:rPr lang="en-US" sz="2800" dirty="0"/>
              <a:t>MOTHER OF HARLOTS AND OF THE ABOMINATIONS OF THE EARTH. </a:t>
            </a:r>
          </a:p>
          <a:p>
            <a:pPr marL="514350" indent="-514350">
              <a:buSzPct val="90000"/>
              <a:buFont typeface="+mj-lt"/>
              <a:buAutoNum type="arabicPeriod" startAt="5"/>
            </a:pPr>
            <a:endParaRPr lang="en-US" sz="900" dirty="0"/>
          </a:p>
          <a:p>
            <a:pPr marL="514350" indent="-514350">
              <a:buSzPct val="90000"/>
              <a:buFont typeface="+mj-lt"/>
              <a:buAutoNum type="arabicPeriod" startAt="6"/>
            </a:pPr>
            <a:r>
              <a:rPr lang="en-US" dirty="0" smtClean="0"/>
              <a:t>I </a:t>
            </a:r>
            <a:r>
              <a:rPr lang="en-US" dirty="0"/>
              <a:t>saw the woman, drunk with the blood of the saints and with the blood of the martyrs of Jesus. And when I saw her, I marveled with great amazement.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7"/>
            </a:pPr>
            <a:r>
              <a:rPr lang="en-US" dirty="0" smtClean="0"/>
              <a:t>But </a:t>
            </a:r>
            <a:r>
              <a:rPr lang="en-US" dirty="0"/>
              <a:t>the angel said to me, </a:t>
            </a:r>
            <a:r>
              <a:rPr lang="en-US" dirty="0" smtClean="0"/>
              <a:t>“Why </a:t>
            </a:r>
            <a:r>
              <a:rPr lang="en-US" dirty="0"/>
              <a:t>did you marvel? I will tell you the mystery of the woman and of the beast that carries her, which has the seven heads and the ten horns. </a:t>
            </a:r>
            <a:endParaRPr lang="en-US" dirty="0" smtClean="0"/>
          </a:p>
          <a:p>
            <a:pPr marL="514350" indent="-514350">
              <a:buSzPct val="90000"/>
              <a:buFont typeface="+mj-lt"/>
              <a:buAutoNum type="arabicPeriod" startAt="7"/>
            </a:pPr>
            <a:r>
              <a:rPr lang="en-US" dirty="0" smtClean="0"/>
              <a:t>The </a:t>
            </a:r>
            <a:r>
              <a:rPr lang="en-US" dirty="0"/>
              <a:t>beast that you saw was, and is not, and will ascend out of the bottomless pit and go to perdition. And those who dwell on the earth will marvel, whose names are not written in the Book of Life from the foundation of the world, when they see the beast that was, and is not, and yet is. </a:t>
            </a:r>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9"/>
            </a:pPr>
            <a:r>
              <a:rPr lang="en-US" dirty="0" smtClean="0"/>
              <a:t>Here </a:t>
            </a:r>
            <a:r>
              <a:rPr lang="en-US" dirty="0"/>
              <a:t>is the mind which has wisdom: The seven heads are seven mountains on which the woman sits. </a:t>
            </a:r>
            <a:endParaRPr lang="en-US" dirty="0" smtClean="0"/>
          </a:p>
          <a:p>
            <a:pPr marL="514350" indent="-514350">
              <a:buSzPct val="90000"/>
              <a:buFont typeface="+mj-lt"/>
              <a:buAutoNum type="arabicPeriod" startAt="9"/>
            </a:pPr>
            <a:r>
              <a:rPr lang="en-US" dirty="0" smtClean="0"/>
              <a:t>There </a:t>
            </a:r>
            <a:r>
              <a:rPr lang="en-US" dirty="0"/>
              <a:t>are also seven kings. Five have fallen, one is, and the other has not yet come. And when he comes, he must continue a short time. </a:t>
            </a:r>
            <a:endParaRPr lang="en-US" dirty="0" smtClean="0"/>
          </a:p>
          <a:p>
            <a:pPr marL="514350" indent="-514350">
              <a:buSzPct val="90000"/>
              <a:buFont typeface="+mj-lt"/>
              <a:buAutoNum type="arabicPeriod" startAt="9"/>
            </a:pPr>
            <a:r>
              <a:rPr lang="en-US" dirty="0" smtClean="0"/>
              <a:t>The </a:t>
            </a:r>
            <a:r>
              <a:rPr lang="en-US" dirty="0"/>
              <a:t>beast that was, and is not, is himself also the eighth, and is of the seven, and is going to perdition. </a:t>
            </a:r>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n>
                  <a:solidFill>
                    <a:schemeClr val="tx1"/>
                  </a:solidFill>
                </a:ln>
                <a:solidFill>
                  <a:srgbClr val="7030A0"/>
                </a:solidFill>
              </a:rPr>
              <a:t>Revelation chapter </a:t>
            </a:r>
            <a:r>
              <a:rPr lang="en-US" b="1" dirty="0">
                <a:ln>
                  <a:solidFill>
                    <a:schemeClr val="tx1"/>
                  </a:solidFill>
                </a:ln>
                <a:solidFill>
                  <a:srgbClr val="7030A0"/>
                </a:solidFill>
              </a:rPr>
              <a:t>seventeen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lnSpcReduction="10000"/>
          </a:bodyPr>
          <a:lstStyle/>
          <a:p>
            <a:pPr marL="514350" indent="-514350">
              <a:buSzPct val="90000"/>
              <a:buFont typeface="+mj-lt"/>
              <a:buAutoNum type="arabicPeriod" startAt="12"/>
            </a:pPr>
            <a:r>
              <a:rPr lang="en-US" dirty="0" smtClean="0"/>
              <a:t>The </a:t>
            </a:r>
            <a:r>
              <a:rPr lang="en-US" dirty="0"/>
              <a:t>ten horns which you saw are ten kings who have received no kingdom as yet, but they receive authority for one hour as kings with the beast. </a:t>
            </a:r>
            <a:endParaRPr lang="en-US" dirty="0" smtClean="0"/>
          </a:p>
          <a:p>
            <a:pPr marL="514350" indent="-514350">
              <a:buSzPct val="90000"/>
              <a:buFont typeface="+mj-lt"/>
              <a:buAutoNum type="arabicPeriod" startAt="12"/>
            </a:pPr>
            <a:r>
              <a:rPr lang="en-US" dirty="0" smtClean="0"/>
              <a:t>These </a:t>
            </a:r>
            <a:r>
              <a:rPr lang="en-US" dirty="0"/>
              <a:t>are of one mind, and they will give their power and authority to the beast. </a:t>
            </a:r>
            <a:endParaRPr lang="en-US" dirty="0" smtClean="0"/>
          </a:p>
          <a:p>
            <a:pPr marL="514350" indent="-514350">
              <a:buSzPct val="90000"/>
              <a:buFont typeface="+mj-lt"/>
              <a:buAutoNum type="arabicPeriod" startAt="12"/>
            </a:pPr>
            <a:r>
              <a:rPr lang="en-US" dirty="0" smtClean="0"/>
              <a:t>These </a:t>
            </a:r>
            <a:r>
              <a:rPr lang="en-US" dirty="0"/>
              <a:t>will make war with the Lamb, and the Lamb will overcome them, for He is Lord of lords and King of kings; and those who are with Him are called, chosen, and faithful</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TotalTime>
  <Words>773</Words>
  <Application>Microsoft Office PowerPoint</Application>
  <PresentationFormat>On-screen Show (4:3)</PresentationFormat>
  <Paragraphs>48</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Revelation chapter seventeen</vt:lpstr>
      <vt:lpstr>Revelation chapter seventeen</vt:lpstr>
      <vt:lpstr>Revelation chapter seventeen</vt:lpstr>
      <vt:lpstr>Revelation chapter seventeen</vt:lpstr>
      <vt:lpstr>Revelation chapter seventeen</vt:lpstr>
      <vt:lpstr>Revelation chapter seventeen</vt:lpstr>
      <vt:lpstr>Revelation chapter seventeen</vt:lpstr>
      <vt:lpstr>Revelation chapter seventeen</vt:lpstr>
      <vt:lpstr>Revelation chapter seventeen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110</cp:revision>
  <dcterms:created xsi:type="dcterms:W3CDTF">2014-03-11T21:25:55Z</dcterms:created>
  <dcterms:modified xsi:type="dcterms:W3CDTF">2014-06-04T16:04:23Z</dcterms:modified>
</cp:coreProperties>
</file>