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22" r:id="rId3"/>
    <p:sldId id="309" r:id="rId4"/>
    <p:sldId id="335" r:id="rId5"/>
    <p:sldId id="324" r:id="rId6"/>
    <p:sldId id="331" r:id="rId7"/>
    <p:sldId id="332" r:id="rId8"/>
    <p:sldId id="334" r:id="rId9"/>
    <p:sldId id="336" r:id="rId10"/>
    <p:sldId id="337" r:id="rId11"/>
    <p:sldId id="338" r:id="rId12"/>
    <p:sldId id="339" r:id="rId13"/>
    <p:sldId id="29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17909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3495460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884189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98157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80DDB9-0754-4250-842E-00F50C34D0A8}" type="datetimeFigureOut">
              <a:rPr lang="en-US" smtClean="0"/>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960212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80DDB9-0754-4250-842E-00F50C34D0A8}" type="datetimeFigureOut">
              <a:rPr lang="en-US" smtClean="0"/>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22193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80DDB9-0754-4250-842E-00F50C34D0A8}" type="datetimeFigureOut">
              <a:rPr lang="en-US" smtClean="0"/>
              <a:t>5/21/2014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918745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80DDB9-0754-4250-842E-00F50C34D0A8}" type="datetimeFigureOut">
              <a:rPr lang="en-US" smtClean="0"/>
              <a:t>5/21/2014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37830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0DDB9-0754-4250-842E-00F50C34D0A8}" type="datetimeFigureOut">
              <a:rPr lang="en-US" smtClean="0"/>
              <a:t>5/21/2014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261498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89915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336628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80DDB9-0754-4250-842E-00F50C34D0A8}" type="datetimeFigureOut">
              <a:rPr lang="en-US" smtClean="0"/>
              <a:t>5/21/2014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C8478-EC7A-4180-81F8-D8694425B9D9}" type="slidenum">
              <a:rPr lang="en-US" smtClean="0"/>
              <a:t>‹#›</a:t>
            </a:fld>
            <a:endParaRPr lang="en-US"/>
          </a:p>
        </p:txBody>
      </p:sp>
    </p:spTree>
    <p:extLst>
      <p:ext uri="{BB962C8B-B14F-4D97-AF65-F5344CB8AC3E}">
        <p14:creationId xmlns:p14="http://schemas.microsoft.com/office/powerpoint/2010/main" val="1185443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026" name="Picture 2" descr="http://www.andrewcorbett.net/articles/tribulation-explained/Revelation1-01d.jpg"/>
          <p:cNvPicPr>
            <a:picLocks noChangeAspect="1" noChangeArrowheads="1"/>
          </p:cNvPicPr>
          <p:nvPr/>
        </p:nvPicPr>
        <p:blipFill rotWithShape="1">
          <a:blip r:embed="rId2">
            <a:extLst>
              <a:ext uri="{28A0092B-C50C-407E-A947-70E740481C1C}">
                <a14:useLocalDpi xmlns:a14="http://schemas.microsoft.com/office/drawing/2010/main" val="0"/>
              </a:ext>
            </a:extLst>
          </a:blip>
          <a:srcRect b="4449"/>
          <a:stretch/>
        </p:blipFill>
        <p:spPr bwMode="auto">
          <a:xfrm>
            <a:off x="1340770" y="609600"/>
            <a:ext cx="6355430" cy="3422073"/>
          </a:xfrm>
          <a:prstGeom prst="rect">
            <a:avLst/>
          </a:prstGeom>
          <a:noFill/>
          <a:ln w="28575">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must shortly take place. And He sent and signified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Tree>
    <p:extLst>
      <p:ext uri="{BB962C8B-B14F-4D97-AF65-F5344CB8AC3E}">
        <p14:creationId xmlns:p14="http://schemas.microsoft.com/office/powerpoint/2010/main" val="19580811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thirteen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3"/>
            </a:pPr>
            <a:r>
              <a:rPr lang="en-US" dirty="0" smtClean="0"/>
              <a:t>He </a:t>
            </a:r>
            <a:r>
              <a:rPr lang="en-US" dirty="0"/>
              <a:t>performs great signs, so that he even makes fire come down from heaven on the earth in the sight of men. </a:t>
            </a:r>
            <a:endParaRPr lang="en-US" dirty="0" smtClean="0"/>
          </a:p>
          <a:p>
            <a:pPr marL="514350" indent="-514350">
              <a:buSzPct val="90000"/>
              <a:buFont typeface="+mj-lt"/>
              <a:buAutoNum type="arabicPeriod" startAt="13"/>
            </a:pPr>
            <a:endParaRPr lang="en-US" sz="800" dirty="0" smtClean="0"/>
          </a:p>
          <a:p>
            <a:pPr marL="514350" indent="-514350">
              <a:buSzPct val="90000"/>
              <a:buFont typeface="+mj-lt"/>
              <a:buAutoNum type="arabicPeriod" startAt="13"/>
            </a:pPr>
            <a:r>
              <a:rPr lang="en-US" dirty="0" smtClean="0"/>
              <a:t>And </a:t>
            </a:r>
            <a:r>
              <a:rPr lang="en-US" dirty="0"/>
              <a:t>he deceives those who dwell on the earth by those signs which he was granted to do in the sight of the beast, telling those who dwell on the earth to make an image to the beast who was wounded by the sword and lived. </a:t>
            </a:r>
          </a:p>
        </p:txBody>
      </p:sp>
    </p:spTree>
    <p:extLst>
      <p:ext uri="{BB962C8B-B14F-4D97-AF65-F5344CB8AC3E}">
        <p14:creationId xmlns:p14="http://schemas.microsoft.com/office/powerpoint/2010/main" val="2883336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thirteen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fontScale="92500"/>
          </a:bodyPr>
          <a:lstStyle/>
          <a:p>
            <a:pPr marL="514350" indent="-514350">
              <a:buSzPct val="90000"/>
              <a:buFont typeface="+mj-lt"/>
              <a:buAutoNum type="arabicPeriod" startAt="15"/>
            </a:pPr>
            <a:r>
              <a:rPr lang="en-US" dirty="0" smtClean="0"/>
              <a:t>He </a:t>
            </a:r>
            <a:r>
              <a:rPr lang="en-US" dirty="0"/>
              <a:t>was granted power to give breath to the image of the beast, that the image of the beast should both speak and cause as many as would not worship the image of the beast to be killed. </a:t>
            </a:r>
            <a:endParaRPr lang="en-US" dirty="0" smtClean="0"/>
          </a:p>
          <a:p>
            <a:pPr marL="514350" indent="-514350">
              <a:buSzPct val="90000"/>
              <a:buFont typeface="+mj-lt"/>
              <a:buAutoNum type="arabicPeriod" startAt="15"/>
            </a:pPr>
            <a:r>
              <a:rPr lang="en-US" dirty="0" smtClean="0"/>
              <a:t>He </a:t>
            </a:r>
            <a:r>
              <a:rPr lang="en-US" dirty="0"/>
              <a:t>causes all, both small and great, rich and poor, free and slave, to receive a mark on their right hand or on their foreheads, </a:t>
            </a:r>
            <a:endParaRPr lang="en-US" dirty="0" smtClean="0"/>
          </a:p>
          <a:p>
            <a:pPr marL="514350" indent="-514350">
              <a:buSzPct val="90000"/>
              <a:buFont typeface="+mj-lt"/>
              <a:buAutoNum type="arabicPeriod" startAt="15"/>
            </a:pPr>
            <a:r>
              <a:rPr lang="en-US" dirty="0" smtClean="0"/>
              <a:t>and </a:t>
            </a:r>
            <a:r>
              <a:rPr lang="en-US" dirty="0"/>
              <a:t>that no one may buy or sell except one who has the mark or the name of the beast, or the number of his name. </a:t>
            </a:r>
          </a:p>
        </p:txBody>
      </p:sp>
    </p:spTree>
    <p:extLst>
      <p:ext uri="{BB962C8B-B14F-4D97-AF65-F5344CB8AC3E}">
        <p14:creationId xmlns:p14="http://schemas.microsoft.com/office/powerpoint/2010/main" val="2883336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thirteen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7"/>
            </a:pPr>
            <a:r>
              <a:rPr lang="en-US" dirty="0" smtClean="0"/>
              <a:t>and </a:t>
            </a:r>
            <a:r>
              <a:rPr lang="en-US" dirty="0"/>
              <a:t>that no one may buy or sell except one who has the mark or the name of the beast, or the number of his name. </a:t>
            </a:r>
            <a:endParaRPr lang="en-US" dirty="0" smtClean="0"/>
          </a:p>
          <a:p>
            <a:pPr marL="514350" indent="-514350">
              <a:buSzPct val="90000"/>
              <a:buFont typeface="+mj-lt"/>
              <a:buAutoNum type="arabicPeriod" startAt="17"/>
            </a:pPr>
            <a:endParaRPr lang="en-US" sz="800" dirty="0"/>
          </a:p>
          <a:p>
            <a:pPr marL="514350" indent="-514350">
              <a:buSzPct val="90000"/>
              <a:buFont typeface="+mj-lt"/>
              <a:buAutoNum type="arabicPeriod" startAt="17"/>
            </a:pPr>
            <a:r>
              <a:rPr lang="en-US" dirty="0" smtClean="0"/>
              <a:t>Here </a:t>
            </a:r>
            <a:r>
              <a:rPr lang="en-US" dirty="0"/>
              <a:t>is wisdom. Let him who has understanding calculate the number of the beast, for it is the number of a man: His number is 666. </a:t>
            </a:r>
          </a:p>
        </p:txBody>
      </p:sp>
    </p:spTree>
    <p:extLst>
      <p:ext uri="{BB962C8B-B14F-4D97-AF65-F5344CB8AC3E}">
        <p14:creationId xmlns:p14="http://schemas.microsoft.com/office/powerpoint/2010/main" val="769894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9549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a:t>
            </a:r>
            <a:r>
              <a:rPr lang="en-US" sz="2200" b="1" i="1" dirty="0">
                <a:solidFill>
                  <a:srgbClr val="FFFF00"/>
                </a:solidFill>
              </a:rPr>
              <a:t>must shortly take place</a:t>
            </a:r>
            <a:r>
              <a:rPr lang="en-US" sz="2200" b="1" i="1" dirty="0">
                <a:solidFill>
                  <a:schemeClr val="bg1"/>
                </a:solidFill>
              </a:rPr>
              <a:t>. And He sent and </a:t>
            </a:r>
            <a:r>
              <a:rPr lang="en-US" sz="2200" b="1" i="1" dirty="0">
                <a:solidFill>
                  <a:srgbClr val="FFFF00"/>
                </a:solidFill>
              </a:rPr>
              <a:t>signified</a:t>
            </a:r>
            <a:r>
              <a:rPr lang="en-US" sz="2200" b="1" i="1" dirty="0">
                <a:solidFill>
                  <a:schemeClr val="bg1"/>
                </a:solidFill>
              </a:rPr>
              <a:t>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
        <p:nvSpPr>
          <p:cNvPr id="4" name="Content Placeholder 2"/>
          <p:cNvSpPr>
            <a:spLocks noGrp="1"/>
          </p:cNvSpPr>
          <p:nvPr>
            <p:ph idx="1"/>
          </p:nvPr>
        </p:nvSpPr>
        <p:spPr>
          <a:xfrm>
            <a:off x="762000" y="609601"/>
            <a:ext cx="7467600" cy="3657600"/>
          </a:xfrm>
        </p:spPr>
        <p:txBody>
          <a:bodyPr/>
          <a:lstStyle/>
          <a:p>
            <a:pPr>
              <a:buClr>
                <a:schemeClr val="bg1"/>
              </a:buClr>
            </a:pPr>
            <a:r>
              <a:rPr lang="en-US" dirty="0" smtClean="0">
                <a:solidFill>
                  <a:schemeClr val="bg1"/>
                </a:solidFill>
              </a:rPr>
              <a:t>Revelation is a book of signs and symbols. It is the Bible’s “picture book” in that the message is found in the visions. </a:t>
            </a:r>
          </a:p>
          <a:p>
            <a:pPr>
              <a:buClr>
                <a:schemeClr val="bg1"/>
              </a:buClr>
            </a:pPr>
            <a:endParaRPr lang="en-US" sz="800" dirty="0" smtClean="0">
              <a:solidFill>
                <a:schemeClr val="bg1"/>
              </a:solidFill>
            </a:endParaRPr>
          </a:p>
          <a:p>
            <a:pPr>
              <a:buClr>
                <a:schemeClr val="bg1"/>
              </a:buClr>
            </a:pPr>
            <a:r>
              <a:rPr lang="en-US" dirty="0" smtClean="0">
                <a:solidFill>
                  <a:schemeClr val="bg1"/>
                </a:solidFill>
              </a:rPr>
              <a:t>Revelation was written to help Christians in the First Century who were suffering for their faith. </a:t>
            </a:r>
            <a:endParaRPr lang="en-US" dirty="0">
              <a:solidFill>
                <a:schemeClr val="bg1"/>
              </a:solidFill>
            </a:endParaRPr>
          </a:p>
        </p:txBody>
      </p:sp>
    </p:spTree>
    <p:extLst>
      <p:ext uri="{BB962C8B-B14F-4D97-AF65-F5344CB8AC3E}">
        <p14:creationId xmlns:p14="http://schemas.microsoft.com/office/powerpoint/2010/main" val="1052901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thirteen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4419600" cy="4876800"/>
          </a:xfrm>
        </p:spPr>
        <p:txBody>
          <a:bodyPr>
            <a:normAutofit/>
          </a:bodyPr>
          <a:lstStyle/>
          <a:p>
            <a:pPr>
              <a:buSzPct val="90000"/>
            </a:pPr>
            <a:r>
              <a:rPr lang="en-US" dirty="0" smtClean="0"/>
              <a:t>These Christians were likely asking, “Why are we suffering for our faith?”</a:t>
            </a:r>
          </a:p>
          <a:p>
            <a:pPr>
              <a:buSzPct val="90000"/>
            </a:pPr>
            <a:r>
              <a:rPr lang="en-US" dirty="0" smtClean="0"/>
              <a:t>The visions of chapters 12 and 13 answer these questions. </a:t>
            </a:r>
          </a:p>
          <a:p>
            <a:pPr>
              <a:buSzPct val="90000"/>
            </a:pPr>
            <a:endParaRPr lang="en-US" dirty="0"/>
          </a:p>
        </p:txBody>
      </p:sp>
      <p:pic>
        <p:nvPicPr>
          <p:cNvPr id="1026" name="Picture 2" descr="http://whitestoneweekly.files.wordpress.com/2011/02/slav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1676400"/>
            <a:ext cx="3067050" cy="4572000"/>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1968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thirteen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pPr marL="514350" indent="-514350">
              <a:buSzPct val="90000"/>
              <a:buFont typeface="+mj-lt"/>
              <a:buAutoNum type="arabicPeriod"/>
            </a:pPr>
            <a:r>
              <a:rPr lang="en-US" dirty="0" smtClean="0"/>
              <a:t>Then </a:t>
            </a:r>
            <a:r>
              <a:rPr lang="en-US" dirty="0"/>
              <a:t>I stood on the sand of the sea. And I saw a beast rising up out of the sea, having seven heads and ten horns, and on his horns ten crowns, and on his heads a blasphemous name. </a:t>
            </a:r>
            <a:endParaRPr lang="en-US" dirty="0" smtClean="0"/>
          </a:p>
          <a:p>
            <a:pPr marL="514350" indent="-514350">
              <a:buSzPct val="90000"/>
              <a:buFont typeface="+mj-lt"/>
              <a:buAutoNum type="arabicPeriod"/>
            </a:pPr>
            <a:r>
              <a:rPr lang="en-US" dirty="0" smtClean="0"/>
              <a:t>Now </a:t>
            </a:r>
            <a:r>
              <a:rPr lang="en-US" dirty="0"/>
              <a:t>the beast which I saw was like a leopard, his feet were like the feet of a bear, and his mouth like the mouth of a lion. The dragon gave him his power, his throne, and great authority</a:t>
            </a:r>
            <a:r>
              <a:rPr lang="en-US" dirty="0" smtClean="0"/>
              <a:t>.</a:t>
            </a:r>
            <a:endParaRPr lang="en-US" dirty="0"/>
          </a:p>
        </p:txBody>
      </p:sp>
    </p:spTree>
    <p:extLst>
      <p:ext uri="{BB962C8B-B14F-4D97-AF65-F5344CB8AC3E}">
        <p14:creationId xmlns:p14="http://schemas.microsoft.com/office/powerpoint/2010/main" val="2550691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thirteen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3"/>
            </a:pPr>
            <a:r>
              <a:rPr lang="en-US" dirty="0" smtClean="0"/>
              <a:t>And </a:t>
            </a:r>
            <a:r>
              <a:rPr lang="en-US" dirty="0"/>
              <a:t>I saw one of his heads as if it had been mortally wounded, and his deadly wound was healed. And all the world marveled and followed the beast</a:t>
            </a:r>
            <a:r>
              <a:rPr lang="en-US" dirty="0" smtClean="0"/>
              <a:t>. </a:t>
            </a:r>
          </a:p>
          <a:p>
            <a:pPr marL="514350" indent="-514350">
              <a:buSzPct val="90000"/>
              <a:buFont typeface="+mj-lt"/>
              <a:buAutoNum type="arabicPeriod" startAt="3"/>
            </a:pPr>
            <a:endParaRPr lang="en-US" sz="800" dirty="0" smtClean="0"/>
          </a:p>
          <a:p>
            <a:pPr marL="514350" indent="-514350">
              <a:buSzPct val="90000"/>
              <a:buFont typeface="+mj-lt"/>
              <a:buAutoNum type="arabicPeriod" startAt="3"/>
            </a:pPr>
            <a:r>
              <a:rPr lang="en-US" dirty="0" smtClean="0"/>
              <a:t>So </a:t>
            </a:r>
            <a:r>
              <a:rPr lang="en-US" dirty="0"/>
              <a:t>they worshiped the dragon who gave authority to the beast; and they worshiped the beast, </a:t>
            </a:r>
            <a:r>
              <a:rPr lang="en-US" dirty="0" smtClean="0"/>
              <a:t>saying, “Who </a:t>
            </a:r>
            <a:r>
              <a:rPr lang="en-US" dirty="0"/>
              <a:t>is like the beast? Who is able to make war with him</a:t>
            </a:r>
            <a:r>
              <a:rPr lang="en-US" dirty="0" smtClean="0"/>
              <a:t>?” </a:t>
            </a:r>
            <a:endParaRPr lang="en-US" dirty="0"/>
          </a:p>
        </p:txBody>
      </p:sp>
    </p:spTree>
    <p:extLst>
      <p:ext uri="{BB962C8B-B14F-4D97-AF65-F5344CB8AC3E}">
        <p14:creationId xmlns:p14="http://schemas.microsoft.com/office/powerpoint/2010/main" val="2284316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thirteen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5"/>
            </a:pPr>
            <a:r>
              <a:rPr lang="en-US" dirty="0" smtClean="0"/>
              <a:t>And </a:t>
            </a:r>
            <a:r>
              <a:rPr lang="en-US" dirty="0"/>
              <a:t>he was given a mouth speaking great things and blasphemies, and he was given authority to continue for forty-two months. </a:t>
            </a:r>
            <a:endParaRPr lang="en-US" dirty="0" smtClean="0"/>
          </a:p>
          <a:p>
            <a:pPr marL="514350" indent="-514350">
              <a:buSzPct val="90000"/>
              <a:buFont typeface="+mj-lt"/>
              <a:buAutoNum type="arabicPeriod" startAt="5"/>
            </a:pPr>
            <a:endParaRPr lang="en-US" sz="800" dirty="0" smtClean="0"/>
          </a:p>
          <a:p>
            <a:pPr marL="514350" indent="-514350">
              <a:buSzPct val="90000"/>
              <a:buFont typeface="+mj-lt"/>
              <a:buAutoNum type="arabicPeriod" startAt="5"/>
            </a:pPr>
            <a:r>
              <a:rPr lang="en-US" dirty="0" smtClean="0"/>
              <a:t>Then </a:t>
            </a:r>
            <a:r>
              <a:rPr lang="en-US" dirty="0"/>
              <a:t>he opened his mouth in blasphemy against God, to blaspheme His name, His tabernacle, and those who dwell in heaven. </a:t>
            </a:r>
          </a:p>
        </p:txBody>
      </p:sp>
    </p:spTree>
    <p:extLst>
      <p:ext uri="{BB962C8B-B14F-4D97-AF65-F5344CB8AC3E}">
        <p14:creationId xmlns:p14="http://schemas.microsoft.com/office/powerpoint/2010/main" val="2646288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thirteen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7"/>
            </a:pPr>
            <a:r>
              <a:rPr lang="en-US" dirty="0" smtClean="0"/>
              <a:t>It </a:t>
            </a:r>
            <a:r>
              <a:rPr lang="en-US" dirty="0"/>
              <a:t>was granted to him to make war with the saints and to overcome them. And authority was given him over every tribe, tongue, and nation. </a:t>
            </a:r>
            <a:endParaRPr lang="en-US" dirty="0" smtClean="0"/>
          </a:p>
          <a:p>
            <a:pPr marL="514350" indent="-514350">
              <a:buSzPct val="90000"/>
              <a:buFont typeface="+mj-lt"/>
              <a:buAutoNum type="arabicPeriod" startAt="7"/>
            </a:pPr>
            <a:endParaRPr lang="en-US" sz="800" dirty="0" smtClean="0"/>
          </a:p>
          <a:p>
            <a:pPr marL="514350" indent="-514350">
              <a:buSzPct val="90000"/>
              <a:buFont typeface="+mj-lt"/>
              <a:buAutoNum type="arabicPeriod" startAt="7"/>
            </a:pPr>
            <a:r>
              <a:rPr lang="en-US" dirty="0" smtClean="0"/>
              <a:t>All </a:t>
            </a:r>
            <a:r>
              <a:rPr lang="en-US" dirty="0"/>
              <a:t>who dwell on the earth will worship him, whose names have not been written in the Book of Life of the Lamb slain from the foundation of the world. </a:t>
            </a:r>
          </a:p>
        </p:txBody>
      </p:sp>
    </p:spTree>
    <p:extLst>
      <p:ext uri="{BB962C8B-B14F-4D97-AF65-F5344CB8AC3E}">
        <p14:creationId xmlns:p14="http://schemas.microsoft.com/office/powerpoint/2010/main" val="2646288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thirteen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9"/>
            </a:pPr>
            <a:r>
              <a:rPr lang="en-US" dirty="0" smtClean="0"/>
              <a:t>If </a:t>
            </a:r>
            <a:r>
              <a:rPr lang="en-US" dirty="0"/>
              <a:t>anyone has an ear, let him hear. </a:t>
            </a:r>
            <a:endParaRPr lang="en-US" dirty="0" smtClean="0"/>
          </a:p>
          <a:p>
            <a:pPr marL="514350" indent="-514350">
              <a:buSzPct val="90000"/>
              <a:buFont typeface="+mj-lt"/>
              <a:buAutoNum type="arabicPeriod" startAt="9"/>
            </a:pPr>
            <a:endParaRPr lang="en-US" sz="800" dirty="0" smtClean="0"/>
          </a:p>
          <a:p>
            <a:pPr marL="514350" indent="-514350">
              <a:buSzPct val="90000"/>
              <a:buFont typeface="+mj-lt"/>
              <a:buAutoNum type="arabicPeriod" startAt="9"/>
            </a:pPr>
            <a:r>
              <a:rPr lang="en-US" dirty="0" smtClean="0"/>
              <a:t>He </a:t>
            </a:r>
            <a:r>
              <a:rPr lang="en-US" dirty="0"/>
              <a:t>who leads into captivity shall go into captivity; he who kills with the sword must be killed with the sword. Here is the patience and the faith of the saints. </a:t>
            </a:r>
          </a:p>
        </p:txBody>
      </p:sp>
    </p:spTree>
    <p:extLst>
      <p:ext uri="{BB962C8B-B14F-4D97-AF65-F5344CB8AC3E}">
        <p14:creationId xmlns:p14="http://schemas.microsoft.com/office/powerpoint/2010/main" val="96336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thirteen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1"/>
            </a:pPr>
            <a:r>
              <a:rPr lang="en-US" dirty="0" smtClean="0"/>
              <a:t>Then </a:t>
            </a:r>
            <a:r>
              <a:rPr lang="en-US" dirty="0"/>
              <a:t>I saw another beast coming up out of the earth, and he had two horns like a lamb and spoke like a dragon. </a:t>
            </a:r>
            <a:endParaRPr lang="en-US" dirty="0" smtClean="0"/>
          </a:p>
          <a:p>
            <a:pPr marL="514350" indent="-514350">
              <a:buSzPct val="90000"/>
              <a:buFont typeface="+mj-lt"/>
              <a:buAutoNum type="arabicPeriod" startAt="11"/>
            </a:pPr>
            <a:endParaRPr lang="en-US" sz="800" dirty="0" smtClean="0"/>
          </a:p>
          <a:p>
            <a:pPr marL="514350" indent="-514350">
              <a:buSzPct val="90000"/>
              <a:buFont typeface="+mj-lt"/>
              <a:buAutoNum type="arabicPeriod" startAt="11"/>
            </a:pPr>
            <a:r>
              <a:rPr lang="en-US" dirty="0" smtClean="0"/>
              <a:t>And </a:t>
            </a:r>
            <a:r>
              <a:rPr lang="en-US" dirty="0"/>
              <a:t>he exercises all the authority of the first beast in his presence, and causes the earth and those who dwell in it to worship the first beast, whose deadly wound was healed. </a:t>
            </a:r>
          </a:p>
        </p:txBody>
      </p:sp>
    </p:spTree>
    <p:extLst>
      <p:ext uri="{BB962C8B-B14F-4D97-AF65-F5344CB8AC3E}">
        <p14:creationId xmlns:p14="http://schemas.microsoft.com/office/powerpoint/2010/main" val="2883336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528</TotalTime>
  <Words>779</Words>
  <Application>Microsoft Office PowerPoint</Application>
  <PresentationFormat>On-screen Show (4:3)</PresentationFormat>
  <Paragraphs>45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Revelation chapter thirteen</vt:lpstr>
      <vt:lpstr>Revelation chapter thirteen</vt:lpstr>
      <vt:lpstr>Revelation chapter thirteen</vt:lpstr>
      <vt:lpstr>Revelation chapter thirteen</vt:lpstr>
      <vt:lpstr>Revelation chapter thirteen</vt:lpstr>
      <vt:lpstr>Revelation chapter thirteen</vt:lpstr>
      <vt:lpstr>Revelation chapter thirteen</vt:lpstr>
      <vt:lpstr>Revelation chapter thirteen</vt:lpstr>
      <vt:lpstr>Revelation chapter thirteen</vt:lpstr>
      <vt:lpstr>Revelation chapter thirteen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Intro</dc:title>
  <dc:creator>Heath</dc:creator>
  <cp:lastModifiedBy>Heath</cp:lastModifiedBy>
  <cp:revision>100</cp:revision>
  <dcterms:created xsi:type="dcterms:W3CDTF">2014-03-11T21:25:55Z</dcterms:created>
  <dcterms:modified xsi:type="dcterms:W3CDTF">2014-05-21T13:53:06Z</dcterms:modified>
</cp:coreProperties>
</file>