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36" r:id="rId6"/>
    <p:sldId id="337" r:id="rId7"/>
    <p:sldId id="338" r:id="rId8"/>
    <p:sldId id="339" r:id="rId9"/>
    <p:sldId id="340" r:id="rId10"/>
    <p:sldId id="341" r:id="rId11"/>
    <p:sldId id="342" r:id="rId12"/>
    <p:sldId id="344" r:id="rId13"/>
    <p:sldId id="343" r:id="rId14"/>
    <p:sldId id="29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66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5/17/2014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5/17/2014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5/17/2014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5/17/2014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73088" lvl="0" indent="-573088">
              <a:buFont typeface="+mj-lt"/>
              <a:buAutoNum type="arabicPeriod" startAt="15"/>
            </a:pPr>
            <a:r>
              <a:rPr lang="en-US" dirty="0"/>
              <a:t>Then the seventh angel sounded: And there were loud voices in heaven, saying, “The kingdoms of this world have become the kingdoms of our Lord and of His Christ, and He shall reign forever and ever!” </a:t>
            </a:r>
          </a:p>
          <a:p>
            <a:pPr marL="573088" lvl="0" indent="-573088">
              <a:buFont typeface="+mj-lt"/>
              <a:buAutoNum type="arabicPeriod" startAt="15"/>
            </a:pPr>
            <a:r>
              <a:rPr lang="en-US" dirty="0"/>
              <a:t>And the twenty-four elders who sat before God on their thrones fell on their faces and worshiped God, </a:t>
            </a:r>
          </a:p>
        </p:txBody>
      </p:sp>
    </p:spTree>
    <p:extLst>
      <p:ext uri="{BB962C8B-B14F-4D97-AF65-F5344CB8AC3E}">
        <p14:creationId xmlns:p14="http://schemas.microsoft.com/office/powerpoint/2010/main" val="5739387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Autofit/>
          </a:bodyPr>
          <a:lstStyle/>
          <a:p>
            <a:pPr marL="514350" lvl="0" indent="-514350">
              <a:buFont typeface="+mj-lt"/>
              <a:buAutoNum type="arabicPeriod" startAt="17"/>
            </a:pPr>
            <a:r>
              <a:rPr lang="en-US" dirty="0"/>
              <a:t>saying: </a:t>
            </a:r>
          </a:p>
          <a:p>
            <a:pPr marL="517525" indent="0">
              <a:buNone/>
            </a:pPr>
            <a:r>
              <a:rPr lang="en-US" dirty="0"/>
              <a:t>“We give You thanks, O Lord God Almighty, </a:t>
            </a:r>
          </a:p>
          <a:p>
            <a:pPr marL="517525" indent="0">
              <a:buNone/>
            </a:pPr>
            <a:r>
              <a:rPr lang="en-US" dirty="0"/>
              <a:t>The One who is and who was and who is to come, </a:t>
            </a:r>
          </a:p>
          <a:p>
            <a:pPr marL="517525" indent="0">
              <a:buNone/>
            </a:pPr>
            <a:r>
              <a:rPr lang="en-US" dirty="0"/>
              <a:t>Because You have taken Your great power and reigned. </a:t>
            </a:r>
          </a:p>
        </p:txBody>
      </p:sp>
    </p:spTree>
    <p:extLst>
      <p:ext uri="{BB962C8B-B14F-4D97-AF65-F5344CB8AC3E}">
        <p14:creationId xmlns:p14="http://schemas.microsoft.com/office/powerpoint/2010/main" val="34476083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305800" cy="4876800"/>
          </a:xfrm>
        </p:spPr>
        <p:txBody>
          <a:bodyPr>
            <a:noAutofit/>
          </a:bodyPr>
          <a:lstStyle/>
          <a:p>
            <a:pPr marL="514350" lvl="0" indent="-514350">
              <a:buFont typeface="+mj-lt"/>
              <a:buAutoNum type="arabicPeriod" startAt="18"/>
            </a:pPr>
            <a:r>
              <a:rPr lang="en-US" sz="3000" dirty="0" smtClean="0"/>
              <a:t>The </a:t>
            </a:r>
            <a:r>
              <a:rPr lang="en-US" sz="3000" dirty="0"/>
              <a:t>nations were angry, and Your wrath has come, </a:t>
            </a:r>
          </a:p>
          <a:p>
            <a:pPr marL="517525" indent="0">
              <a:buNone/>
            </a:pPr>
            <a:r>
              <a:rPr lang="en-US" sz="3000" dirty="0"/>
              <a:t>And the time of the dead, that they should be judged, </a:t>
            </a:r>
          </a:p>
          <a:p>
            <a:pPr marL="517525" indent="0">
              <a:buNone/>
            </a:pPr>
            <a:r>
              <a:rPr lang="en-US" sz="3000" dirty="0"/>
              <a:t>And that You should reward Your servants the prophets and the saints, </a:t>
            </a:r>
          </a:p>
          <a:p>
            <a:pPr marL="517525" indent="0">
              <a:buNone/>
            </a:pPr>
            <a:r>
              <a:rPr lang="en-US" sz="3000" dirty="0"/>
              <a:t>And those who fear Your name, small and great, </a:t>
            </a:r>
          </a:p>
          <a:p>
            <a:pPr marL="517525" indent="0">
              <a:buNone/>
            </a:pPr>
            <a:r>
              <a:rPr lang="en-US" sz="3000" dirty="0"/>
              <a:t>And should destroy those who destroy the earth.” </a:t>
            </a:r>
          </a:p>
        </p:txBody>
      </p:sp>
    </p:spTree>
    <p:extLst>
      <p:ext uri="{BB962C8B-B14F-4D97-AF65-F5344CB8AC3E}">
        <p14:creationId xmlns:p14="http://schemas.microsoft.com/office/powerpoint/2010/main" val="19726997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73088" lvl="0" indent="-573088">
              <a:buFont typeface="+mj-lt"/>
              <a:buAutoNum type="arabicPeriod" startAt="19"/>
            </a:pPr>
            <a:r>
              <a:rPr lang="en-US" dirty="0"/>
              <a:t>Then the temple of God was opened in heaven, and the ark of His covenant was seen in His temple. And there were </a:t>
            </a:r>
            <a:r>
              <a:rPr lang="en-US" dirty="0" err="1"/>
              <a:t>lightnings</a:t>
            </a:r>
            <a:r>
              <a:rPr lang="en-US" dirty="0"/>
              <a:t>, noises, </a:t>
            </a:r>
            <a:r>
              <a:rPr lang="en-US" dirty="0" err="1"/>
              <a:t>thunderings</a:t>
            </a:r>
            <a:r>
              <a:rPr lang="en-US" dirty="0"/>
              <a:t>, an earthquake, and great hail. </a:t>
            </a:r>
          </a:p>
        </p:txBody>
      </p:sp>
    </p:spTree>
    <p:extLst>
      <p:ext uri="{BB962C8B-B14F-4D97-AF65-F5344CB8AC3E}">
        <p14:creationId xmlns:p14="http://schemas.microsoft.com/office/powerpoint/2010/main" val="3298203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lvl="0" indent="-514350">
              <a:buFont typeface="+mj-lt"/>
              <a:buAutoNum type="arabicPeriod"/>
            </a:pPr>
            <a:r>
              <a:rPr lang="en-US" dirty="0"/>
              <a:t>Then I was given a reed like a measuring rod. And the angel stood, saying, “Rise and measure the temple of God, the altar, and those who worship there. </a:t>
            </a:r>
          </a:p>
          <a:p>
            <a:pPr marL="514350" lvl="0" indent="-514350">
              <a:buFont typeface="+mj-lt"/>
              <a:buAutoNum type="arabicPeriod"/>
            </a:pPr>
            <a:r>
              <a:rPr lang="en-US" dirty="0"/>
              <a:t>“But leave out the court which is outside the temple, and do not measure it, for it has been given to the Gentiles. And they will tread the holy city underfoot for forty-two months. </a:t>
            </a:r>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lvl="0" indent="-514350">
              <a:buFont typeface="+mj-lt"/>
              <a:buAutoNum type="arabicPeriod" startAt="3"/>
            </a:pPr>
            <a:r>
              <a:rPr lang="en-US" dirty="0"/>
              <a:t>“And I will give power to my two witnesses, and they will prophesy one thousand two hundred and sixty days, clothed in sackcloth.” </a:t>
            </a:r>
          </a:p>
          <a:p>
            <a:pPr marL="514350" lvl="0" indent="-514350">
              <a:buFont typeface="+mj-lt"/>
              <a:buAutoNum type="arabicPeriod" startAt="3"/>
            </a:pPr>
            <a:r>
              <a:rPr lang="en-US" dirty="0"/>
              <a:t>These are the two olive trees and the two lampstands standing before the God of the earth. </a:t>
            </a:r>
          </a:p>
        </p:txBody>
      </p:sp>
    </p:spTree>
    <p:extLst>
      <p:ext uri="{BB962C8B-B14F-4D97-AF65-F5344CB8AC3E}">
        <p14:creationId xmlns:p14="http://schemas.microsoft.com/office/powerpoint/2010/main" val="5227118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lvl="0" indent="-514350">
              <a:buFont typeface="+mj-lt"/>
              <a:buAutoNum type="arabicPeriod" startAt="5"/>
            </a:pPr>
            <a:r>
              <a:rPr lang="en-US" dirty="0"/>
              <a:t>And if anyone wants to harm them, fire proceeds from their mouth and devours their enemies. And if anyone wants to harm them, he must be killed in this manner. </a:t>
            </a:r>
          </a:p>
          <a:p>
            <a:pPr marL="514350" lvl="0" indent="-514350">
              <a:buFont typeface="+mj-lt"/>
              <a:buAutoNum type="arabicPeriod" startAt="5"/>
            </a:pPr>
            <a:r>
              <a:rPr lang="en-US" dirty="0"/>
              <a:t>These have power to shut heaven, so that no rain falls in the days of their prophecy; and they have power over waters to turn them to blood, and to strike the earth with all plagues, as often as they desire. </a:t>
            </a:r>
          </a:p>
        </p:txBody>
      </p:sp>
    </p:spTree>
    <p:extLst>
      <p:ext uri="{BB962C8B-B14F-4D97-AF65-F5344CB8AC3E}">
        <p14:creationId xmlns:p14="http://schemas.microsoft.com/office/powerpoint/2010/main" val="24447759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lvl="0" indent="-514350">
              <a:buFont typeface="+mj-lt"/>
              <a:buAutoNum type="arabicPeriod" startAt="7"/>
            </a:pPr>
            <a:r>
              <a:rPr lang="en-US" dirty="0"/>
              <a:t>When they finish their testimony, the beast that ascends out of the bottomless pit will make war against them, overcome them, and kill them. </a:t>
            </a:r>
          </a:p>
          <a:p>
            <a:pPr marL="514350" lvl="0" indent="-514350">
              <a:buFont typeface="+mj-lt"/>
              <a:buAutoNum type="arabicPeriod" startAt="7"/>
            </a:pPr>
            <a:r>
              <a:rPr lang="en-US" dirty="0"/>
              <a:t>And their dead bodies will lie in the street of the great city which spiritually is called Sodom and Egypt, where also our Lord was crucified. </a:t>
            </a:r>
          </a:p>
        </p:txBody>
      </p:sp>
    </p:spTree>
    <p:extLst>
      <p:ext uri="{BB962C8B-B14F-4D97-AF65-F5344CB8AC3E}">
        <p14:creationId xmlns:p14="http://schemas.microsoft.com/office/powerpoint/2010/main" val="36700608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73088" lvl="0" indent="-573088">
              <a:buFont typeface="+mj-lt"/>
              <a:buAutoNum type="arabicPeriod" startAt="9"/>
            </a:pPr>
            <a:r>
              <a:rPr lang="en-US" dirty="0"/>
              <a:t>Then those from the peoples, tribes, tongues, and nations will see their dead bodies three-and-a-half days, and not allow their dead bodies to be put into graves. </a:t>
            </a:r>
          </a:p>
          <a:p>
            <a:pPr marL="573088" lvl="0" indent="-573088">
              <a:buFont typeface="+mj-lt"/>
              <a:buAutoNum type="arabicPeriod" startAt="9"/>
            </a:pPr>
            <a:r>
              <a:rPr lang="en-US" dirty="0"/>
              <a:t>And those who dwell on the earth will rejoice over them, make merry, and send gifts to one another, because these two prophets tormented those who dwell on the earth. </a:t>
            </a:r>
          </a:p>
        </p:txBody>
      </p:sp>
    </p:spTree>
    <p:extLst>
      <p:ext uri="{BB962C8B-B14F-4D97-AF65-F5344CB8AC3E}">
        <p14:creationId xmlns:p14="http://schemas.microsoft.com/office/powerpoint/2010/main" val="638931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lvl="0" indent="-514350">
              <a:buFont typeface="+mj-lt"/>
              <a:buAutoNum type="arabicPeriod" startAt="11"/>
            </a:pPr>
            <a:r>
              <a:rPr lang="en-US" dirty="0"/>
              <a:t>Now after the three-and-a-half days the breath of life from God entered them, and they stood on their feet, and great fear fell on those who saw them. </a:t>
            </a:r>
          </a:p>
          <a:p>
            <a:pPr marL="514350" lvl="0" indent="-514350">
              <a:buFont typeface="+mj-lt"/>
              <a:buAutoNum type="arabicPeriod" startAt="11"/>
            </a:pPr>
            <a:r>
              <a:rPr lang="en-US" dirty="0"/>
              <a:t>And they heard a loud voice from heaven saying to them, “Come up here.” And they ascended to heaven in a cloud, and their enemies saw them. </a:t>
            </a:r>
          </a:p>
        </p:txBody>
      </p:sp>
    </p:spTree>
    <p:extLst>
      <p:ext uri="{BB962C8B-B14F-4D97-AF65-F5344CB8AC3E}">
        <p14:creationId xmlns:p14="http://schemas.microsoft.com/office/powerpoint/2010/main" val="18424675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eleven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73088" lvl="0" indent="-573088">
              <a:buFont typeface="+mj-lt"/>
              <a:buAutoNum type="arabicPeriod" startAt="13"/>
            </a:pPr>
            <a:r>
              <a:rPr lang="en-US" dirty="0"/>
              <a:t>In the same hour there was a great earthquake, and a tenth of the city fell. In the earthquake seven thousand people were killed, and the rest were afraid and gave glory to the God of heaven. </a:t>
            </a:r>
          </a:p>
          <a:p>
            <a:pPr marL="573088" lvl="0" indent="-573088">
              <a:buFont typeface="+mj-lt"/>
              <a:buAutoNum type="arabicPeriod" startAt="13"/>
            </a:pPr>
            <a:r>
              <a:rPr lang="en-US" dirty="0"/>
              <a:t>The second woe is past. Behold, the third woe is coming quickly. </a:t>
            </a:r>
          </a:p>
        </p:txBody>
      </p:sp>
    </p:spTree>
    <p:extLst>
      <p:ext uri="{BB962C8B-B14F-4D97-AF65-F5344CB8AC3E}">
        <p14:creationId xmlns:p14="http://schemas.microsoft.com/office/powerpoint/2010/main" val="36311247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TotalTime>
  <Words>788</Words>
  <Application>Microsoft Office PowerPoint</Application>
  <PresentationFormat>On-screen Show (4:3)</PresentationFormat>
  <Paragraphs>44</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PowerPoint Presentation</vt:lpstr>
      <vt:lpstr>PowerPoint Presentation</vt:lpstr>
      <vt:lpstr>Revelation chapter eleven</vt:lpstr>
      <vt:lpstr>Revelation chapter eleven</vt:lpstr>
      <vt:lpstr>Revelation chapter eleven</vt:lpstr>
      <vt:lpstr>Revelation chapter eleven</vt:lpstr>
      <vt:lpstr>Revelation chapter eleven</vt:lpstr>
      <vt:lpstr>Revelation chapter eleven</vt:lpstr>
      <vt:lpstr>Revelation chapter eleven</vt:lpstr>
      <vt:lpstr>Revelation chapter eleven</vt:lpstr>
      <vt:lpstr>Revelation chapter eleven</vt:lpstr>
      <vt:lpstr>Revelation chapter eleven</vt:lpstr>
      <vt:lpstr>Revelation chapter eleven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Michael Hepner</cp:lastModifiedBy>
  <cp:revision>98</cp:revision>
  <dcterms:created xsi:type="dcterms:W3CDTF">2014-03-11T21:25:55Z</dcterms:created>
  <dcterms:modified xsi:type="dcterms:W3CDTF">2014-05-18T01:47:43Z</dcterms:modified>
</cp:coreProperties>
</file>