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22" r:id="rId3"/>
    <p:sldId id="309" r:id="rId4"/>
    <p:sldId id="324" r:id="rId5"/>
    <p:sldId id="331" r:id="rId6"/>
    <p:sldId id="332" r:id="rId7"/>
    <p:sldId id="334" r:id="rId8"/>
    <p:sldId id="299"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4/30/2014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179090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4/30/2014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3495460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4/30/2014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884189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4/30/2014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898157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80DDB9-0754-4250-842E-00F50C34D0A8}" type="datetimeFigureOut">
              <a:rPr lang="en-US" smtClean="0"/>
              <a:t>4/30/2014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960212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80DDB9-0754-4250-842E-00F50C34D0A8}" type="datetimeFigureOut">
              <a:rPr lang="en-US" smtClean="0"/>
              <a:t>4/30/2014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822193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80DDB9-0754-4250-842E-00F50C34D0A8}" type="datetimeFigureOut">
              <a:rPr lang="en-US" smtClean="0"/>
              <a:t>4/30/2014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918745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80DDB9-0754-4250-842E-00F50C34D0A8}" type="datetimeFigureOut">
              <a:rPr lang="en-US" smtClean="0"/>
              <a:t>4/30/2014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4037830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80DDB9-0754-4250-842E-00F50C34D0A8}" type="datetimeFigureOut">
              <a:rPr lang="en-US" smtClean="0"/>
              <a:t>4/30/2014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261498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0DDB9-0754-4250-842E-00F50C34D0A8}" type="datetimeFigureOut">
              <a:rPr lang="en-US" smtClean="0"/>
              <a:t>4/30/2014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4089915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0DDB9-0754-4250-842E-00F50C34D0A8}" type="datetimeFigureOut">
              <a:rPr lang="en-US" smtClean="0"/>
              <a:t>4/30/2014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336628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80DDB9-0754-4250-842E-00F50C34D0A8}" type="datetimeFigureOut">
              <a:rPr lang="en-US" smtClean="0"/>
              <a:t>4/30/2014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FC8478-EC7A-4180-81F8-D8694425B9D9}" type="slidenum">
              <a:rPr lang="en-US" smtClean="0"/>
              <a:t>‹#›</a:t>
            </a:fld>
            <a:endParaRPr lang="en-US"/>
          </a:p>
        </p:txBody>
      </p:sp>
    </p:spTree>
    <p:extLst>
      <p:ext uri="{BB962C8B-B14F-4D97-AF65-F5344CB8AC3E}">
        <p14:creationId xmlns:p14="http://schemas.microsoft.com/office/powerpoint/2010/main" val="1185443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1026" name="Picture 2" descr="http://www.andrewcorbett.net/articles/tribulation-explained/Revelation1-01d.jpg"/>
          <p:cNvPicPr>
            <a:picLocks noChangeAspect="1" noChangeArrowheads="1"/>
          </p:cNvPicPr>
          <p:nvPr/>
        </p:nvPicPr>
        <p:blipFill rotWithShape="1">
          <a:blip r:embed="rId2">
            <a:extLst>
              <a:ext uri="{28A0092B-C50C-407E-A947-70E740481C1C}">
                <a14:useLocalDpi xmlns:a14="http://schemas.microsoft.com/office/drawing/2010/main" val="0"/>
              </a:ext>
            </a:extLst>
          </a:blip>
          <a:srcRect b="4449"/>
          <a:stretch/>
        </p:blipFill>
        <p:spPr bwMode="auto">
          <a:xfrm>
            <a:off x="1340770" y="609600"/>
            <a:ext cx="6355430" cy="3422073"/>
          </a:xfrm>
          <a:prstGeom prst="rect">
            <a:avLst/>
          </a:prstGeom>
          <a:noFill/>
          <a:ln w="28575">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914400" y="4649450"/>
            <a:ext cx="7315200" cy="1446550"/>
          </a:xfrm>
          <a:prstGeom prst="rect">
            <a:avLst/>
          </a:prstGeom>
          <a:noFill/>
        </p:spPr>
        <p:txBody>
          <a:bodyPr wrap="square" rtlCol="0">
            <a:spAutoFit/>
          </a:bodyPr>
          <a:lstStyle/>
          <a:p>
            <a:r>
              <a:rPr lang="en-US" sz="2200" b="1" i="1" dirty="0">
                <a:solidFill>
                  <a:schemeClr val="bg1"/>
                </a:solidFill>
              </a:rPr>
              <a:t>“The Revelation of Jesus Christ, which God gave Him to show His servants - things which must shortly take place. And He sent and signified it by His angel to His servant </a:t>
            </a:r>
            <a:r>
              <a:rPr lang="en-US" sz="2200" b="1" i="1" dirty="0" smtClean="0">
                <a:solidFill>
                  <a:schemeClr val="bg1"/>
                </a:solidFill>
              </a:rPr>
              <a:t>John.”</a:t>
            </a:r>
            <a:r>
              <a:rPr lang="en-US" sz="2200" b="1" dirty="0" smtClean="0">
                <a:solidFill>
                  <a:schemeClr val="bg1"/>
                </a:solidFill>
              </a:rPr>
              <a:t> </a:t>
            </a:r>
          </a:p>
          <a:p>
            <a:pPr algn="r"/>
            <a:r>
              <a:rPr lang="en-US" sz="2200" b="1" dirty="0" smtClean="0">
                <a:solidFill>
                  <a:schemeClr val="bg1"/>
                </a:solidFill>
              </a:rPr>
              <a:t>Revelation 1:1</a:t>
            </a:r>
            <a:endParaRPr lang="en-US" sz="2200" b="1" dirty="0">
              <a:solidFill>
                <a:schemeClr val="bg1"/>
              </a:solidFill>
            </a:endParaRPr>
          </a:p>
        </p:txBody>
      </p:sp>
    </p:spTree>
    <p:extLst>
      <p:ext uri="{BB962C8B-B14F-4D97-AF65-F5344CB8AC3E}">
        <p14:creationId xmlns:p14="http://schemas.microsoft.com/office/powerpoint/2010/main" val="19580811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extBox 1"/>
          <p:cNvSpPr txBox="1"/>
          <p:nvPr/>
        </p:nvSpPr>
        <p:spPr>
          <a:xfrm>
            <a:off x="914400" y="4649450"/>
            <a:ext cx="7315200" cy="1446550"/>
          </a:xfrm>
          <a:prstGeom prst="rect">
            <a:avLst/>
          </a:prstGeom>
          <a:noFill/>
        </p:spPr>
        <p:txBody>
          <a:bodyPr wrap="square" rtlCol="0">
            <a:spAutoFit/>
          </a:bodyPr>
          <a:lstStyle/>
          <a:p>
            <a:r>
              <a:rPr lang="en-US" sz="2200" b="1" i="1" dirty="0">
                <a:solidFill>
                  <a:schemeClr val="bg1"/>
                </a:solidFill>
              </a:rPr>
              <a:t>“The Revelation of Jesus Christ, which God gave Him to show His servants - things which </a:t>
            </a:r>
            <a:r>
              <a:rPr lang="en-US" sz="2200" b="1" i="1" dirty="0">
                <a:solidFill>
                  <a:srgbClr val="FFFF00"/>
                </a:solidFill>
              </a:rPr>
              <a:t>must shortly take place</a:t>
            </a:r>
            <a:r>
              <a:rPr lang="en-US" sz="2200" b="1" i="1" dirty="0">
                <a:solidFill>
                  <a:schemeClr val="bg1"/>
                </a:solidFill>
              </a:rPr>
              <a:t>. And He sent and </a:t>
            </a:r>
            <a:r>
              <a:rPr lang="en-US" sz="2200" b="1" i="1" dirty="0">
                <a:solidFill>
                  <a:srgbClr val="FFFF00"/>
                </a:solidFill>
              </a:rPr>
              <a:t>signified</a:t>
            </a:r>
            <a:r>
              <a:rPr lang="en-US" sz="2200" b="1" i="1" dirty="0">
                <a:solidFill>
                  <a:schemeClr val="bg1"/>
                </a:solidFill>
              </a:rPr>
              <a:t> it by His angel to His servant </a:t>
            </a:r>
            <a:r>
              <a:rPr lang="en-US" sz="2200" b="1" i="1" dirty="0" smtClean="0">
                <a:solidFill>
                  <a:schemeClr val="bg1"/>
                </a:solidFill>
              </a:rPr>
              <a:t>John.”</a:t>
            </a:r>
            <a:r>
              <a:rPr lang="en-US" sz="2200" b="1" dirty="0" smtClean="0">
                <a:solidFill>
                  <a:schemeClr val="bg1"/>
                </a:solidFill>
              </a:rPr>
              <a:t> </a:t>
            </a:r>
          </a:p>
          <a:p>
            <a:pPr algn="r"/>
            <a:r>
              <a:rPr lang="en-US" sz="2200" b="1" dirty="0" smtClean="0">
                <a:solidFill>
                  <a:schemeClr val="bg1"/>
                </a:solidFill>
              </a:rPr>
              <a:t>Revelation 1:1</a:t>
            </a:r>
            <a:endParaRPr lang="en-US" sz="2200" b="1" dirty="0">
              <a:solidFill>
                <a:schemeClr val="bg1"/>
              </a:solidFill>
            </a:endParaRPr>
          </a:p>
        </p:txBody>
      </p:sp>
      <p:sp>
        <p:nvSpPr>
          <p:cNvPr id="4" name="Content Placeholder 2"/>
          <p:cNvSpPr>
            <a:spLocks noGrp="1"/>
          </p:cNvSpPr>
          <p:nvPr>
            <p:ph idx="1"/>
          </p:nvPr>
        </p:nvSpPr>
        <p:spPr>
          <a:xfrm>
            <a:off x="762000" y="609601"/>
            <a:ext cx="7467600" cy="3657600"/>
          </a:xfrm>
        </p:spPr>
        <p:txBody>
          <a:bodyPr/>
          <a:lstStyle/>
          <a:p>
            <a:pPr>
              <a:buClr>
                <a:schemeClr val="bg1"/>
              </a:buClr>
            </a:pPr>
            <a:r>
              <a:rPr lang="en-US" dirty="0" smtClean="0">
                <a:solidFill>
                  <a:schemeClr val="bg1"/>
                </a:solidFill>
              </a:rPr>
              <a:t>Revelation is a book of signs and symbols. It is the Bible’s “picture book” in that the message is found in the visions. </a:t>
            </a:r>
          </a:p>
          <a:p>
            <a:pPr>
              <a:buClr>
                <a:schemeClr val="bg1"/>
              </a:buClr>
            </a:pPr>
            <a:endParaRPr lang="en-US" sz="800" dirty="0" smtClean="0">
              <a:solidFill>
                <a:schemeClr val="bg1"/>
              </a:solidFill>
            </a:endParaRPr>
          </a:p>
          <a:p>
            <a:pPr>
              <a:buClr>
                <a:schemeClr val="bg1"/>
              </a:buClr>
            </a:pPr>
            <a:r>
              <a:rPr lang="en-US" dirty="0" smtClean="0">
                <a:solidFill>
                  <a:schemeClr val="bg1"/>
                </a:solidFill>
              </a:rPr>
              <a:t>Revelation was written to help Christians in the First Century who were suffering for their faith. </a:t>
            </a:r>
            <a:endParaRPr lang="en-US" dirty="0">
              <a:solidFill>
                <a:schemeClr val="bg1"/>
              </a:solidFill>
            </a:endParaRPr>
          </a:p>
        </p:txBody>
      </p:sp>
    </p:spTree>
    <p:extLst>
      <p:ext uri="{BB962C8B-B14F-4D97-AF65-F5344CB8AC3E}">
        <p14:creationId xmlns:p14="http://schemas.microsoft.com/office/powerpoint/2010/main" val="1052901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ten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a:pPr>
            <a:r>
              <a:rPr lang="en-US" dirty="0" smtClean="0"/>
              <a:t>I </a:t>
            </a:r>
            <a:r>
              <a:rPr lang="en-US" dirty="0"/>
              <a:t>saw still another mighty angel coming down from heaven, clothed with a cloud. And a rainbow was on his head, his face was like the sun, and his feet like pillars of fire. </a:t>
            </a:r>
            <a:endParaRPr lang="en-US" dirty="0" smtClean="0"/>
          </a:p>
          <a:p>
            <a:pPr marL="514350" indent="-514350">
              <a:buSzPct val="90000"/>
              <a:buFont typeface="+mj-lt"/>
              <a:buAutoNum type="arabicPeriod"/>
            </a:pPr>
            <a:endParaRPr lang="en-US" sz="800" dirty="0" smtClean="0"/>
          </a:p>
          <a:p>
            <a:pPr marL="514350" indent="-514350">
              <a:buSzPct val="90000"/>
              <a:buFont typeface="+mj-lt"/>
              <a:buAutoNum type="arabicPeriod"/>
            </a:pPr>
            <a:r>
              <a:rPr lang="en-US" dirty="0" smtClean="0"/>
              <a:t>He </a:t>
            </a:r>
            <a:r>
              <a:rPr lang="en-US" dirty="0"/>
              <a:t>had a little book open in his hand. And he set his right foot on the sea and his left foot on the land</a:t>
            </a:r>
            <a:r>
              <a:rPr lang="en-US" dirty="0" smtClean="0"/>
              <a:t>,</a:t>
            </a:r>
            <a:endParaRPr lang="en-US" dirty="0"/>
          </a:p>
        </p:txBody>
      </p:sp>
    </p:spTree>
    <p:extLst>
      <p:ext uri="{BB962C8B-B14F-4D97-AF65-F5344CB8AC3E}">
        <p14:creationId xmlns:p14="http://schemas.microsoft.com/office/powerpoint/2010/main" val="2751968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ten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3"/>
            </a:pPr>
            <a:r>
              <a:rPr lang="en-US" dirty="0" smtClean="0"/>
              <a:t>and </a:t>
            </a:r>
            <a:r>
              <a:rPr lang="en-US" dirty="0"/>
              <a:t>cried with a loud voice, as when a lion roars. When he cried out, seven thunders uttered their voices. </a:t>
            </a:r>
            <a:endParaRPr lang="en-US" dirty="0" smtClean="0"/>
          </a:p>
          <a:p>
            <a:pPr marL="514350" indent="-514350">
              <a:buSzPct val="90000"/>
              <a:buFont typeface="+mj-lt"/>
              <a:buAutoNum type="arabicPeriod" startAt="3"/>
            </a:pPr>
            <a:endParaRPr lang="en-US" sz="800" dirty="0" smtClean="0"/>
          </a:p>
          <a:p>
            <a:pPr marL="514350" indent="-514350">
              <a:buSzPct val="90000"/>
              <a:buFont typeface="+mj-lt"/>
              <a:buAutoNum type="arabicPeriod" startAt="3"/>
            </a:pPr>
            <a:r>
              <a:rPr lang="en-US" dirty="0" smtClean="0"/>
              <a:t>Now </a:t>
            </a:r>
            <a:r>
              <a:rPr lang="en-US" dirty="0"/>
              <a:t>when the seven thunders uttered their voices, I was about to write; but I heard a voice from heaven saying to me, </a:t>
            </a:r>
            <a:r>
              <a:rPr lang="en-US" dirty="0" smtClean="0"/>
              <a:t>“Seal </a:t>
            </a:r>
            <a:r>
              <a:rPr lang="en-US" dirty="0"/>
              <a:t>up the things which the seven thunders uttered, and do not write them</a:t>
            </a:r>
            <a:r>
              <a:rPr lang="en-US" dirty="0" smtClean="0"/>
              <a:t>.”</a:t>
            </a:r>
            <a:endParaRPr lang="en-US" dirty="0"/>
          </a:p>
        </p:txBody>
      </p:sp>
    </p:spTree>
    <p:extLst>
      <p:ext uri="{BB962C8B-B14F-4D97-AF65-F5344CB8AC3E}">
        <p14:creationId xmlns:p14="http://schemas.microsoft.com/office/powerpoint/2010/main" val="2284316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ten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fontScale="92500" lnSpcReduction="10000"/>
          </a:bodyPr>
          <a:lstStyle/>
          <a:p>
            <a:pPr marL="514350" indent="-514350">
              <a:buSzPct val="90000"/>
              <a:buFont typeface="+mj-lt"/>
              <a:buAutoNum type="arabicPeriod" startAt="5"/>
            </a:pPr>
            <a:r>
              <a:rPr lang="en-US" dirty="0" smtClean="0"/>
              <a:t>The </a:t>
            </a:r>
            <a:r>
              <a:rPr lang="en-US" dirty="0"/>
              <a:t>angel whom I saw standing on the sea and on the land raised up his hand to heaven </a:t>
            </a:r>
            <a:endParaRPr lang="en-US" dirty="0" smtClean="0"/>
          </a:p>
          <a:p>
            <a:pPr marL="514350" indent="-514350">
              <a:buSzPct val="90000"/>
              <a:buFont typeface="+mj-lt"/>
              <a:buAutoNum type="arabicPeriod" startAt="5"/>
            </a:pPr>
            <a:r>
              <a:rPr lang="en-US" dirty="0" smtClean="0"/>
              <a:t>and </a:t>
            </a:r>
            <a:r>
              <a:rPr lang="en-US" dirty="0"/>
              <a:t>swore by Him who lives forever and ever, who created heaven and the things that are in it, the earth and the things that are in it, and the sea and the things that are in it, that there should be delay no longer, </a:t>
            </a:r>
            <a:endParaRPr lang="en-US" dirty="0" smtClean="0"/>
          </a:p>
          <a:p>
            <a:pPr marL="514350" indent="-514350">
              <a:buSzPct val="90000"/>
              <a:buFont typeface="+mj-lt"/>
              <a:buAutoNum type="arabicPeriod" startAt="5"/>
            </a:pPr>
            <a:r>
              <a:rPr lang="en-US" dirty="0" smtClean="0"/>
              <a:t>but </a:t>
            </a:r>
            <a:r>
              <a:rPr lang="en-US" dirty="0"/>
              <a:t>in the days of the sounding of the seventh angel, when he is about to sound, the mystery of God would be finished, as He declared to His servants the prophets. </a:t>
            </a:r>
          </a:p>
        </p:txBody>
      </p:sp>
    </p:spTree>
    <p:extLst>
      <p:ext uri="{BB962C8B-B14F-4D97-AF65-F5344CB8AC3E}">
        <p14:creationId xmlns:p14="http://schemas.microsoft.com/office/powerpoint/2010/main" val="2646288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ten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lnSpcReduction="10000"/>
          </a:bodyPr>
          <a:lstStyle/>
          <a:p>
            <a:pPr marL="514350" indent="-514350">
              <a:buSzPct val="90000"/>
              <a:buFont typeface="+mj-lt"/>
              <a:buAutoNum type="arabicPeriod" startAt="8"/>
            </a:pPr>
            <a:r>
              <a:rPr lang="en-US" dirty="0" smtClean="0"/>
              <a:t>Then </a:t>
            </a:r>
            <a:r>
              <a:rPr lang="en-US" dirty="0"/>
              <a:t>the voice which I heard from heaven spoke to me again and said, </a:t>
            </a:r>
            <a:r>
              <a:rPr lang="en-US" dirty="0" smtClean="0"/>
              <a:t>“Go</a:t>
            </a:r>
            <a:r>
              <a:rPr lang="en-US" dirty="0"/>
              <a:t>, take the little book which is open in the hand of the angel who stands on the sea and on the earth</a:t>
            </a:r>
            <a:r>
              <a:rPr lang="en-US" dirty="0" smtClean="0"/>
              <a:t>.” </a:t>
            </a:r>
            <a:endParaRPr lang="en-US" dirty="0"/>
          </a:p>
          <a:p>
            <a:pPr marL="514350" indent="-514350">
              <a:buSzPct val="90000"/>
              <a:buFont typeface="+mj-lt"/>
              <a:buAutoNum type="arabicPeriod" startAt="8"/>
            </a:pPr>
            <a:r>
              <a:rPr lang="en-US" dirty="0" smtClean="0"/>
              <a:t>So </a:t>
            </a:r>
            <a:r>
              <a:rPr lang="en-US" dirty="0"/>
              <a:t>I went to the angel and said to him, </a:t>
            </a:r>
            <a:r>
              <a:rPr lang="en-US" dirty="0" smtClean="0"/>
              <a:t>“Give </a:t>
            </a:r>
            <a:r>
              <a:rPr lang="en-US" dirty="0"/>
              <a:t>me the little book</a:t>
            </a:r>
            <a:r>
              <a:rPr lang="en-US" dirty="0" smtClean="0"/>
              <a:t>.” And </a:t>
            </a:r>
            <a:r>
              <a:rPr lang="en-US" dirty="0"/>
              <a:t>he said to </a:t>
            </a:r>
            <a:r>
              <a:rPr lang="en-US" dirty="0" smtClean="0"/>
              <a:t>me, “Take </a:t>
            </a:r>
            <a:r>
              <a:rPr lang="en-US" dirty="0"/>
              <a:t>and eat it; and it will make your stomach bitter, but it will be as sweet </a:t>
            </a:r>
            <a:r>
              <a:rPr lang="en-US" dirty="0" smtClean="0"/>
              <a:t>as </a:t>
            </a:r>
            <a:r>
              <a:rPr lang="en-US" dirty="0"/>
              <a:t>honey in your mouth</a:t>
            </a:r>
            <a:r>
              <a:rPr lang="en-US" dirty="0" smtClean="0"/>
              <a:t>.”</a:t>
            </a:r>
            <a:endParaRPr lang="en-US" dirty="0"/>
          </a:p>
        </p:txBody>
      </p:sp>
    </p:spTree>
    <p:extLst>
      <p:ext uri="{BB962C8B-B14F-4D97-AF65-F5344CB8AC3E}">
        <p14:creationId xmlns:p14="http://schemas.microsoft.com/office/powerpoint/2010/main" val="2646288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ten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10"/>
            </a:pPr>
            <a:r>
              <a:rPr lang="en-US" dirty="0" smtClean="0"/>
              <a:t>Then </a:t>
            </a:r>
            <a:r>
              <a:rPr lang="en-US" dirty="0"/>
              <a:t>I took the little book out of the </a:t>
            </a:r>
            <a:r>
              <a:rPr lang="en-US" dirty="0" smtClean="0"/>
              <a:t>angel’s </a:t>
            </a:r>
            <a:r>
              <a:rPr lang="en-US" dirty="0"/>
              <a:t>hand and ate it, and it was as sweet as honey in my mouth. But when I had eaten it, my stomach became bitter. </a:t>
            </a:r>
            <a:endParaRPr lang="en-US" dirty="0" smtClean="0"/>
          </a:p>
          <a:p>
            <a:pPr marL="514350" indent="-514350">
              <a:buSzPct val="90000"/>
              <a:buFont typeface="+mj-lt"/>
              <a:buAutoNum type="arabicPeriod" startAt="10"/>
            </a:pPr>
            <a:endParaRPr lang="en-US" sz="800" dirty="0" smtClean="0"/>
          </a:p>
          <a:p>
            <a:pPr marL="514350" indent="-514350">
              <a:buSzPct val="90000"/>
              <a:buFont typeface="+mj-lt"/>
              <a:buAutoNum type="arabicPeriod" startAt="10"/>
            </a:pPr>
            <a:r>
              <a:rPr lang="en-US" dirty="0" smtClean="0"/>
              <a:t>And </a:t>
            </a:r>
            <a:r>
              <a:rPr lang="en-US" dirty="0"/>
              <a:t>he said to me, </a:t>
            </a:r>
            <a:r>
              <a:rPr lang="en-US" dirty="0" smtClean="0"/>
              <a:t>“You </a:t>
            </a:r>
            <a:r>
              <a:rPr lang="en-US" dirty="0"/>
              <a:t>must prophesy again about many peoples, nations, tongues, and kings</a:t>
            </a:r>
            <a:r>
              <a:rPr lang="en-US" dirty="0" smtClean="0"/>
              <a:t>.”</a:t>
            </a:r>
            <a:endParaRPr lang="en-US" dirty="0"/>
          </a:p>
        </p:txBody>
      </p:sp>
    </p:spTree>
    <p:extLst>
      <p:ext uri="{BB962C8B-B14F-4D97-AF65-F5344CB8AC3E}">
        <p14:creationId xmlns:p14="http://schemas.microsoft.com/office/powerpoint/2010/main" val="96336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9549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502</TotalTime>
  <Words>526</Words>
  <Application>Microsoft Office PowerPoint</Application>
  <PresentationFormat>On-screen Show (4:3)</PresentationFormat>
  <Paragraphs>26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Revelation chapter ten</vt:lpstr>
      <vt:lpstr>Revelation chapter ten</vt:lpstr>
      <vt:lpstr>Revelation chapter ten</vt:lpstr>
      <vt:lpstr>Revelation chapter ten</vt:lpstr>
      <vt:lpstr>Revelation chapter ten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Intro</dc:title>
  <dc:creator>Heath</dc:creator>
  <cp:lastModifiedBy>Heath</cp:lastModifiedBy>
  <cp:revision>94</cp:revision>
  <dcterms:created xsi:type="dcterms:W3CDTF">2014-03-11T21:25:55Z</dcterms:created>
  <dcterms:modified xsi:type="dcterms:W3CDTF">2014-04-30T19:55:58Z</dcterms:modified>
</cp:coreProperties>
</file>