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24" r:id="rId5"/>
    <p:sldId id="331" r:id="rId6"/>
    <p:sldId id="332" r:id="rId7"/>
    <p:sldId id="334" r:id="rId8"/>
    <p:sldId id="335" r:id="rId9"/>
    <p:sldId id="336" r:id="rId10"/>
    <p:sldId id="337"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0"/>
            </a:pPr>
            <a:r>
              <a:rPr lang="en-US" dirty="0" smtClean="0"/>
              <a:t>But </a:t>
            </a:r>
            <a:r>
              <a:rPr lang="en-US" dirty="0"/>
              <a:t>the rest of mankind, who were not killed by these plagues, did not repent of the works of their hands, that they should not worship demons, and idols of gold, silver, brass, stone, and wood, which can neither see nor hear nor walk. </a:t>
            </a:r>
            <a:endParaRPr lang="en-US" dirty="0" smtClean="0"/>
          </a:p>
          <a:p>
            <a:pPr marL="514350" indent="-514350">
              <a:buSzPct val="90000"/>
              <a:buFont typeface="+mj-lt"/>
              <a:buAutoNum type="arabicPeriod" startAt="20"/>
            </a:pPr>
            <a:r>
              <a:rPr lang="en-US" dirty="0" smtClean="0"/>
              <a:t>And </a:t>
            </a:r>
            <a:r>
              <a:rPr lang="en-US" dirty="0"/>
              <a:t>they did not repent of their murders or their sorceries or their sexual immorality or their thefts. </a:t>
            </a:r>
          </a:p>
        </p:txBody>
      </p:sp>
    </p:spTree>
    <p:extLst>
      <p:ext uri="{BB962C8B-B14F-4D97-AF65-F5344CB8AC3E}">
        <p14:creationId xmlns:p14="http://schemas.microsoft.com/office/powerpoint/2010/main" val="179740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a:pPr>
            <a:r>
              <a:rPr lang="en-US" dirty="0" smtClean="0"/>
              <a:t>Then </a:t>
            </a:r>
            <a:r>
              <a:rPr lang="en-US" dirty="0"/>
              <a:t>the fifth angel sounded: And I saw a star fallen from heaven to the earth. To him was given the key to the bottomless pit. </a:t>
            </a:r>
            <a:endParaRPr lang="en-US" dirty="0" smtClean="0"/>
          </a:p>
          <a:p>
            <a:pPr marL="514350" indent="-514350">
              <a:buSzPct val="90000"/>
              <a:buFont typeface="+mj-lt"/>
              <a:buAutoNum type="arabicPeriod"/>
            </a:pPr>
            <a:r>
              <a:rPr lang="en-US" dirty="0" smtClean="0"/>
              <a:t>And </a:t>
            </a:r>
            <a:r>
              <a:rPr lang="en-US" dirty="0"/>
              <a:t>he opened the bottomless pit, and smoke arose out of the pit like the smoke of a great furnace. So the sun and the air were darkened because of the smoke of the pit. </a:t>
            </a:r>
            <a:endParaRPr lang="en-US" dirty="0" smtClean="0"/>
          </a:p>
          <a:p>
            <a:pPr marL="514350" indent="-514350">
              <a:buSzPct val="90000"/>
              <a:buFont typeface="+mj-lt"/>
              <a:buAutoNum type="arabicPeriod"/>
            </a:pPr>
            <a:r>
              <a:rPr lang="en-US" dirty="0" smtClean="0"/>
              <a:t>Then </a:t>
            </a:r>
            <a:r>
              <a:rPr lang="en-US" dirty="0"/>
              <a:t>out of the smoke locusts came upon the earth. And to them was given power, as the scorpions of the earth have power</a:t>
            </a:r>
            <a:r>
              <a:rPr lang="en-US" dirty="0" smtClean="0"/>
              <a:t>.</a:t>
            </a:r>
            <a:endParaRPr lang="en-US"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4"/>
            </a:pPr>
            <a:r>
              <a:rPr lang="en-US" dirty="0" smtClean="0"/>
              <a:t>They </a:t>
            </a:r>
            <a:r>
              <a:rPr lang="en-US" dirty="0"/>
              <a:t>were commanded not to harm the grass of the earth, or any green thing, or any tree, but only those men who do not have the seal of God on their foreheads. </a:t>
            </a:r>
            <a:endParaRPr lang="en-US" dirty="0" smtClean="0"/>
          </a:p>
          <a:p>
            <a:pPr marL="514350" indent="-514350">
              <a:buSzPct val="90000"/>
              <a:buFont typeface="+mj-lt"/>
              <a:buAutoNum type="arabicPeriod" startAt="4"/>
            </a:pPr>
            <a:r>
              <a:rPr lang="en-US" dirty="0" smtClean="0"/>
              <a:t>And </a:t>
            </a:r>
            <a:r>
              <a:rPr lang="en-US" dirty="0"/>
              <a:t>they were not given authority to kill them, but to torment them for five months. Their torment was like the torment of a scorpion when it strikes a man. </a:t>
            </a:r>
            <a:endParaRPr lang="en-US" dirty="0" smtClean="0"/>
          </a:p>
          <a:p>
            <a:pPr marL="514350" indent="-514350">
              <a:buSzPct val="90000"/>
              <a:buFont typeface="+mj-lt"/>
              <a:buAutoNum type="arabicPeriod" startAt="4"/>
            </a:pPr>
            <a:r>
              <a:rPr lang="en-US" dirty="0" smtClean="0"/>
              <a:t>In </a:t>
            </a:r>
            <a:r>
              <a:rPr lang="en-US" dirty="0"/>
              <a:t>those days men will seek death and will not find it; they will desire to die, and death will flee from them. </a:t>
            </a:r>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7"/>
            </a:pPr>
            <a:r>
              <a:rPr lang="en-US" dirty="0" smtClean="0"/>
              <a:t>The </a:t>
            </a:r>
            <a:r>
              <a:rPr lang="en-US" dirty="0"/>
              <a:t>shape of the locusts was like horses prepared for battle. On their heads were crowns of something like gold, and their faces were like the faces of men. </a:t>
            </a:r>
            <a:endParaRPr lang="en-US" dirty="0" smtClean="0"/>
          </a:p>
          <a:p>
            <a:pPr marL="514350" indent="-514350">
              <a:buSzPct val="90000"/>
              <a:buFont typeface="+mj-lt"/>
              <a:buAutoNum type="arabicPeriod" startAt="7"/>
            </a:pPr>
            <a:r>
              <a:rPr lang="en-US" dirty="0" smtClean="0"/>
              <a:t>They </a:t>
            </a:r>
            <a:r>
              <a:rPr lang="en-US" dirty="0"/>
              <a:t>had hair like </a:t>
            </a:r>
            <a:r>
              <a:rPr lang="en-US" dirty="0" smtClean="0"/>
              <a:t>women’s </a:t>
            </a:r>
            <a:r>
              <a:rPr lang="en-US" dirty="0"/>
              <a:t>hair, and their teeth were like </a:t>
            </a:r>
            <a:r>
              <a:rPr lang="en-US" dirty="0" smtClean="0"/>
              <a:t>lions’ </a:t>
            </a:r>
            <a:r>
              <a:rPr lang="en-US" dirty="0"/>
              <a:t>teeth.  </a:t>
            </a:r>
            <a:endParaRPr lang="en-US" dirty="0" smtClean="0"/>
          </a:p>
          <a:p>
            <a:pPr marL="514350" indent="-514350">
              <a:buSzPct val="90000"/>
              <a:buFont typeface="+mj-lt"/>
              <a:buAutoNum type="arabicPeriod" startAt="7"/>
            </a:pPr>
            <a:r>
              <a:rPr lang="en-US" dirty="0" smtClean="0"/>
              <a:t>And </a:t>
            </a:r>
            <a:r>
              <a:rPr lang="en-US" dirty="0"/>
              <a:t>they had breastplates like breastplates of iron, and the sound of their wings was like the sound of chariots with many horses running into battle</a:t>
            </a:r>
            <a:r>
              <a:rPr lang="en-US" dirty="0" smtClean="0"/>
              <a:t>.</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They </a:t>
            </a:r>
            <a:r>
              <a:rPr lang="en-US" dirty="0"/>
              <a:t>had tails like scorpions, and there were stings in their tails. Their power was to hurt men five months. </a:t>
            </a:r>
            <a:endParaRPr lang="en-US" dirty="0" smtClean="0"/>
          </a:p>
          <a:p>
            <a:pPr marL="514350" indent="-514350">
              <a:buSzPct val="90000"/>
              <a:buFont typeface="+mj-lt"/>
              <a:buAutoNum type="arabicPeriod" startAt="10"/>
            </a:pPr>
            <a:r>
              <a:rPr lang="en-US" dirty="0" smtClean="0"/>
              <a:t>And </a:t>
            </a:r>
            <a:r>
              <a:rPr lang="en-US" dirty="0"/>
              <a:t>they had as king over them the angel of the bottomless pit, whose name in Hebrew is Abaddon, but in Greek he has the name Apollyon. </a:t>
            </a:r>
          </a:p>
          <a:p>
            <a:pPr marL="514350" indent="-514350">
              <a:buSzPct val="90000"/>
              <a:buFont typeface="+mj-lt"/>
              <a:buAutoNum type="arabicPeriod" startAt="10"/>
            </a:pPr>
            <a:r>
              <a:rPr lang="en-US" dirty="0" smtClean="0"/>
              <a:t>One </a:t>
            </a:r>
            <a:r>
              <a:rPr lang="en-US" dirty="0"/>
              <a:t>woe is past. Behold, still two more woes are coming after these things.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Then </a:t>
            </a:r>
            <a:r>
              <a:rPr lang="en-US" dirty="0"/>
              <a:t>the sixth angel sounded: And I heard a voice from the four horns of the golden altar which is before God, </a:t>
            </a:r>
            <a:endParaRPr lang="en-US" dirty="0" smtClean="0"/>
          </a:p>
          <a:p>
            <a:pPr marL="514350" indent="-514350">
              <a:buSzPct val="90000"/>
              <a:buFont typeface="+mj-lt"/>
              <a:buAutoNum type="arabicPeriod" startAt="13"/>
            </a:pPr>
            <a:r>
              <a:rPr lang="en-US" dirty="0" smtClean="0"/>
              <a:t>saying </a:t>
            </a:r>
            <a:r>
              <a:rPr lang="en-US" dirty="0"/>
              <a:t>to the sixth angel who had the trumpet, </a:t>
            </a:r>
            <a:r>
              <a:rPr lang="en-US" dirty="0" smtClean="0"/>
              <a:t>“Release </a:t>
            </a:r>
            <a:r>
              <a:rPr lang="en-US" dirty="0"/>
              <a:t>the four angels who are bound at the great river Euphrates</a:t>
            </a:r>
            <a:r>
              <a:rPr lang="en-US" dirty="0" smtClean="0"/>
              <a:t>.”</a:t>
            </a:r>
          </a:p>
          <a:p>
            <a:pPr marL="514350" indent="-514350">
              <a:buSzPct val="90000"/>
              <a:buFont typeface="+mj-lt"/>
              <a:buAutoNum type="arabicPeriod" startAt="13"/>
            </a:pPr>
            <a:r>
              <a:rPr lang="en-US" dirty="0" smtClean="0"/>
              <a:t>So </a:t>
            </a:r>
            <a:r>
              <a:rPr lang="en-US" dirty="0"/>
              <a:t>the four angels, who had been prepared for the hour and day and month and year, were released to kill a third of mankind</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6"/>
            </a:pPr>
            <a:r>
              <a:rPr lang="en-US" dirty="0" smtClean="0"/>
              <a:t>Now </a:t>
            </a:r>
            <a:r>
              <a:rPr lang="en-US" dirty="0"/>
              <a:t>the number of the army of the horsemen was two hundred million; I heard the number of them. </a:t>
            </a:r>
            <a:endParaRPr lang="en-US" dirty="0" smtClean="0"/>
          </a:p>
          <a:p>
            <a:pPr marL="514350" indent="-514350">
              <a:buSzPct val="90000"/>
              <a:buFont typeface="+mj-lt"/>
              <a:buAutoNum type="arabicPeriod" startAt="16"/>
            </a:pPr>
            <a:r>
              <a:rPr lang="en-US" dirty="0" smtClean="0"/>
              <a:t>And </a:t>
            </a:r>
            <a:r>
              <a:rPr lang="en-US" dirty="0"/>
              <a:t>thus I saw the horses in the vision: those who sat on them had breastplates of fiery red, hyacinth blue, and sulfur yellow; and the heads of the horses were like the heads of lions; and out of their mouths came fire, smoke, and brimstone</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nine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8"/>
            </a:pPr>
            <a:r>
              <a:rPr lang="en-US" dirty="0" smtClean="0"/>
              <a:t>By </a:t>
            </a:r>
            <a:r>
              <a:rPr lang="en-US" dirty="0"/>
              <a:t>these three plagues a third of mankind was killed — by the fire and the smoke and the brimstone which came out of their mouths. </a:t>
            </a:r>
            <a:endParaRPr lang="en-US" dirty="0" smtClean="0"/>
          </a:p>
          <a:p>
            <a:pPr marL="514350" indent="-514350">
              <a:buSzPct val="90000"/>
              <a:buFont typeface="+mj-lt"/>
              <a:buAutoNum type="arabicPeriod" startAt="18"/>
            </a:pPr>
            <a:endParaRPr lang="en-US" sz="800" dirty="0" smtClean="0"/>
          </a:p>
          <a:p>
            <a:pPr marL="514350" indent="-514350">
              <a:buSzPct val="90000"/>
              <a:buFont typeface="+mj-lt"/>
              <a:buAutoNum type="arabicPeriod" startAt="18"/>
            </a:pPr>
            <a:r>
              <a:rPr lang="en-US" dirty="0" smtClean="0"/>
              <a:t>For </a:t>
            </a:r>
            <a:r>
              <a:rPr lang="en-US" dirty="0"/>
              <a:t>their power is in their mouth and in their tails; for their tails are like serpents, having heads; and with them they do harm. </a:t>
            </a:r>
          </a:p>
        </p:txBody>
      </p:sp>
    </p:spTree>
    <p:extLst>
      <p:ext uri="{BB962C8B-B14F-4D97-AF65-F5344CB8AC3E}">
        <p14:creationId xmlns:p14="http://schemas.microsoft.com/office/powerpoint/2010/main" val="179740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TotalTime>
  <Words>762</Words>
  <Application>Microsoft Office PowerPoint</Application>
  <PresentationFormat>On-screen Show (4:3)</PresentationFormat>
  <Paragraphs>37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Revelation chapter nine</vt:lpstr>
      <vt:lpstr>Revelation chapter nine</vt:lpstr>
      <vt:lpstr>Revelation chapter nine</vt:lpstr>
      <vt:lpstr>Revelation chapter nine</vt:lpstr>
      <vt:lpstr>Revelation chapter nine</vt:lpstr>
      <vt:lpstr>Revelation chapter nine</vt:lpstr>
      <vt:lpstr>Revelation chapter nine</vt:lpstr>
      <vt:lpstr>Revelation chapter nine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91</cp:revision>
  <dcterms:created xsi:type="dcterms:W3CDTF">2014-03-11T21:25:55Z</dcterms:created>
  <dcterms:modified xsi:type="dcterms:W3CDTF">2014-04-30T19:46:04Z</dcterms:modified>
</cp:coreProperties>
</file>