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1" r:id="rId2"/>
    <p:sldMasterId id="2147483747" r:id="rId3"/>
  </p:sldMasterIdLst>
  <p:notesMasterIdLst>
    <p:notesMasterId r:id="rId14"/>
  </p:notesMasterIdLst>
  <p:sldIdLst>
    <p:sldId id="260" r:id="rId4"/>
    <p:sldId id="265" r:id="rId5"/>
    <p:sldId id="257" r:id="rId6"/>
    <p:sldId id="259" r:id="rId7"/>
    <p:sldId id="760" r:id="rId8"/>
    <p:sldId id="261" r:id="rId9"/>
    <p:sldId id="262" r:id="rId10"/>
    <p:sldId id="263" r:id="rId11"/>
    <p:sldId id="665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F3D0A326-848B-403A-A056-8FFE20F92914}">
          <p14:sldIdLst/>
        </p14:section>
        <p14:section name="Opening song" id="{0654DAB5-AE50-44A2-8AF8-8E0510C8D86D}">
          <p14:sldIdLst/>
        </p14:section>
        <p14:section name="Prayer" id="{AA7EF9D7-2C1A-4A9E-B897-034327F9C43B}">
          <p14:sldIdLst/>
        </p14:section>
        <p14:section name="Scripture Reading" id="{9A28BFB2-9F46-438F-AEE7-B3FFCE5D145F}">
          <p14:sldIdLst/>
        </p14:section>
        <p14:section name="Song(s)" id="{F8F9A752-988C-4EE5-973C-DF67270C0D70}">
          <p14:sldIdLst/>
        </p14:section>
        <p14:section name="Song" id="{233B487B-5101-4156-A243-A60B2BC2DFE3}">
          <p14:sldIdLst/>
        </p14:section>
        <p14:section name="Sermon" id="{15ED883B-75A7-41D5-A3BA-B06495B6E727}">
          <p14:sldIdLst>
            <p14:sldId id="260"/>
            <p14:sldId id="265"/>
            <p14:sldId id="257"/>
            <p14:sldId id="259"/>
            <p14:sldId id="760"/>
            <p14:sldId id="261"/>
            <p14:sldId id="262"/>
            <p14:sldId id="263"/>
          </p14:sldIdLst>
        </p14:section>
        <p14:section name="Lord's Supper" id="{EF0736C1-8E37-46BA-BF55-85A1B1056937}">
          <p14:sldIdLst>
            <p14:sldId id="665"/>
            <p14:sldId id="264"/>
          </p14:sldIdLst>
        </p14:section>
        <p14:section name="Song" id="{58F965D1-FBEF-4E1B-B0A7-4B68AF487039}">
          <p14:sldIdLst/>
        </p14:section>
        <p14:section name="End" id="{9DF123F3-2949-4C9A-9B17-20F16A95519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03" autoAdjust="0"/>
    <p:restoredTop sz="86469" autoAdjust="0"/>
  </p:normalViewPr>
  <p:slideViewPr>
    <p:cSldViewPr>
      <p:cViewPr varScale="1">
        <p:scale>
          <a:sx n="75" d="100"/>
          <a:sy n="75" d="100"/>
        </p:scale>
        <p:origin x="12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907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F674F-5FF1-4C50-AE02-5B1470F93F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73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F674F-5FF1-4C50-AE02-5B1470F93F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32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1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9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9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0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9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8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3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74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55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86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8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45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59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55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19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52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20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34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38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824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752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645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96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68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1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12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87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314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9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373FE-46E5-4EC3-8B09-87BB8EC911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F119-1FF8-4546-B33C-D899D33F052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3A3A0-41DA-4ED5-AFD8-14FAE0D4A2C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C76FE-53BF-4920-8E77-FC0D1EFE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07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C6E2-1EB5-67C1-C5D6-DE93212A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7FF4FF5-0571-A6F2-59ED-6156EB0A6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606" y="0"/>
            <a:ext cx="12067211" cy="6858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572669-00DF-6FDB-5F2B-59CBA8881C71}"/>
              </a:ext>
            </a:extLst>
          </p:cNvPr>
          <p:cNvSpPr txBox="1"/>
          <p:nvPr/>
        </p:nvSpPr>
        <p:spPr>
          <a:xfrm>
            <a:off x="4114800" y="1676400"/>
            <a:ext cx="5029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THE QUITTING BELL</a:t>
            </a:r>
          </a:p>
        </p:txBody>
      </p:sp>
    </p:spTree>
    <p:extLst>
      <p:ext uri="{BB962C8B-B14F-4D97-AF65-F5344CB8AC3E}">
        <p14:creationId xmlns:p14="http://schemas.microsoft.com/office/powerpoint/2010/main" val="171837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JESUS COULD HAVE QUIT</a:t>
            </a:r>
            <a:br>
              <a:rPr lang="en-US" dirty="0"/>
            </a:br>
            <a:r>
              <a:rPr lang="en-US" dirty="0"/>
              <a:t>(Mt. 26:53… John 12:27)</a:t>
            </a:r>
          </a:p>
        </p:txBody>
      </p:sp>
    </p:spTree>
    <p:extLst>
      <p:ext uri="{BB962C8B-B14F-4D97-AF65-F5344CB8AC3E}">
        <p14:creationId xmlns:p14="http://schemas.microsoft.com/office/powerpoint/2010/main" val="1349225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AWFUL ANTICIPATION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87679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Said the time of His departure had come (John 12:23-24; 13:33)</a:t>
            </a:r>
          </a:p>
          <a:p>
            <a:r>
              <a:rPr lang="en-US" dirty="0"/>
              <a:t>He told them that one of them would betray Him (John 13:18,21)</a:t>
            </a:r>
          </a:p>
          <a:p>
            <a:r>
              <a:rPr lang="en-US" dirty="0"/>
              <a:t>Warned the disciples that they would fall (Lk. 22:31; Mt. 26:31)</a:t>
            </a:r>
          </a:p>
          <a:p>
            <a:r>
              <a:rPr lang="en-US" dirty="0"/>
              <a:t>How did the disciples respond?  They argued over who was the greatest (Lk. 22:24)</a:t>
            </a:r>
          </a:p>
          <a:p>
            <a:r>
              <a:rPr lang="en-US" dirty="0"/>
              <a:t>What did Jesus do?  </a:t>
            </a:r>
          </a:p>
          <a:p>
            <a:pPr lvl="1"/>
            <a:r>
              <a:rPr lang="en-US" sz="3000" dirty="0"/>
              <a:t>He washed their feet (John 13:1-11)</a:t>
            </a:r>
          </a:p>
        </p:txBody>
      </p:sp>
    </p:spTree>
    <p:extLst>
      <p:ext uri="{BB962C8B-B14F-4D97-AF65-F5344CB8AC3E}">
        <p14:creationId xmlns:p14="http://schemas.microsoft.com/office/powerpoint/2010/main" val="336601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AWFUL ANTICIPATION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Told them to keep watch / stand guard (Mk. 14:34)</a:t>
            </a:r>
          </a:p>
          <a:p>
            <a:r>
              <a:rPr lang="en-US" dirty="0"/>
              <a:t>His sweat became as blood (Lk. 22:44)</a:t>
            </a:r>
          </a:p>
          <a:p>
            <a:r>
              <a:rPr lang="en-US" dirty="0"/>
              <a:t>At that very moment, Judas is fetching the authorities.</a:t>
            </a:r>
          </a:p>
          <a:p>
            <a:r>
              <a:rPr lang="en-US" dirty="0"/>
              <a:t>How did the disciples respond?  They slept.</a:t>
            </a:r>
          </a:p>
          <a:p>
            <a:r>
              <a:rPr lang="en-US" dirty="0"/>
              <a:t>What did Jesus do?  </a:t>
            </a:r>
          </a:p>
          <a:p>
            <a:pPr lvl="1"/>
            <a:r>
              <a:rPr lang="en-US" sz="3000" dirty="0"/>
              <a:t>He asked God that they could be with Him (John 17:23-24)</a:t>
            </a:r>
          </a:p>
        </p:txBody>
      </p:sp>
    </p:spTree>
    <p:extLst>
      <p:ext uri="{BB962C8B-B14F-4D97-AF65-F5344CB8AC3E}">
        <p14:creationId xmlns:p14="http://schemas.microsoft.com/office/powerpoint/2010/main" val="62690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Betrayed with a kiss (Mt. 26:49)</a:t>
            </a:r>
          </a:p>
          <a:p>
            <a:r>
              <a:rPr lang="en-US" dirty="0"/>
              <a:t>Arrested by cowards (Mt. 26:55)</a:t>
            </a:r>
          </a:p>
          <a:p>
            <a:r>
              <a:rPr lang="en-US" dirty="0"/>
              <a:t>“The hour and power of darkness are yours” (Lk. 22:53)</a:t>
            </a:r>
          </a:p>
          <a:p>
            <a:r>
              <a:rPr lang="en-US" dirty="0"/>
              <a:t>One disciple, not understanding, attacked and cut off a servant’s ear (Lk. 22:50)</a:t>
            </a:r>
          </a:p>
          <a:p>
            <a:r>
              <a:rPr lang="en-US" dirty="0"/>
              <a:t>What did Jesus do?  </a:t>
            </a:r>
          </a:p>
          <a:p>
            <a:pPr lvl="1"/>
            <a:r>
              <a:rPr lang="en-US" sz="3000" dirty="0"/>
              <a:t>He asked for His disciples to be left alone (John 18:8) and healed the servant (Lk. 22:51)</a:t>
            </a:r>
          </a:p>
        </p:txBody>
      </p:sp>
    </p:spTree>
    <p:extLst>
      <p:ext uri="{BB962C8B-B14F-4D97-AF65-F5344CB8AC3E}">
        <p14:creationId xmlns:p14="http://schemas.microsoft.com/office/powerpoint/2010/main" val="345566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/>
              <a:t>THE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5760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Jesus is tossed from court to court</a:t>
            </a:r>
          </a:p>
          <a:p>
            <a:r>
              <a:rPr lang="en-US" dirty="0"/>
              <a:t>He is lied about (Mt. 26:59-60)</a:t>
            </a:r>
          </a:p>
          <a:p>
            <a:r>
              <a:rPr lang="en-US" dirty="0"/>
              <a:t>He is beaten, spat on, and mocked (Lk. 22:63-65; Mt. 26:67-68)</a:t>
            </a:r>
          </a:p>
          <a:p>
            <a:r>
              <a:rPr lang="en-US" dirty="0"/>
              <a:t>Meanwhile, Peter is cursing and swearing (Mt. 26:69-75)</a:t>
            </a:r>
          </a:p>
          <a:p>
            <a:r>
              <a:rPr lang="en-US" dirty="0"/>
              <a:t>Jesus is found innocent (Lk. 23:4; John 18:38) but not released</a:t>
            </a:r>
          </a:p>
          <a:p>
            <a:r>
              <a:rPr lang="en-US" dirty="0"/>
              <a:t>The crowd demands crucifixion (Mk. 15:7-14)</a:t>
            </a:r>
          </a:p>
          <a:p>
            <a:r>
              <a:rPr lang="en-US" dirty="0"/>
              <a:t>What did Jesus do?</a:t>
            </a:r>
          </a:p>
          <a:p>
            <a:pPr lvl="1"/>
            <a:r>
              <a:rPr lang="en-US" sz="3000" dirty="0"/>
              <a:t>He didn’t complain.  He was silent (Mt. 27:14).  He didn’t quit</a:t>
            </a:r>
          </a:p>
        </p:txBody>
      </p:sp>
    </p:spTree>
    <p:extLst>
      <p:ext uri="{BB962C8B-B14F-4D97-AF65-F5344CB8AC3E}">
        <p14:creationId xmlns:p14="http://schemas.microsoft.com/office/powerpoint/2010/main" val="393301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CRUCIFIXION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87679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They hammered nails into his feet and hands (John 20:25; Acts 2:23)</a:t>
            </a:r>
          </a:p>
          <a:p>
            <a:r>
              <a:rPr lang="en-US" dirty="0"/>
              <a:t>They cast lots for His clothes (John 19:23-24)</a:t>
            </a:r>
          </a:p>
          <a:p>
            <a:r>
              <a:rPr lang="en-US" dirty="0"/>
              <a:t>They mocked Him (Mt. 27:39-44) – so did the others being crucified</a:t>
            </a:r>
          </a:p>
          <a:p>
            <a:r>
              <a:rPr lang="en-US" dirty="0"/>
              <a:t>This went on for six hours.</a:t>
            </a:r>
          </a:p>
          <a:p>
            <a:r>
              <a:rPr lang="en-US" dirty="0"/>
              <a:t>What did Jesus do?</a:t>
            </a:r>
          </a:p>
          <a:p>
            <a:pPr lvl="1"/>
            <a:r>
              <a:rPr lang="en-US" sz="3000" dirty="0"/>
              <a:t>He prayed for His attackers to be forgiven (Lk. 23:34)</a:t>
            </a:r>
          </a:p>
          <a:p>
            <a:pPr lvl="1"/>
            <a:r>
              <a:rPr lang="en-US" sz="3000" dirty="0"/>
              <a:t>He died (Lk. 23:46)</a:t>
            </a:r>
          </a:p>
        </p:txBody>
      </p:sp>
    </p:spTree>
    <p:extLst>
      <p:ext uri="{BB962C8B-B14F-4D97-AF65-F5344CB8AC3E}">
        <p14:creationId xmlns:p14="http://schemas.microsoft.com/office/powerpoint/2010/main" val="380690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The Lord&amp;#039;s Supper (Part 2) | Sermons | Lakeland Baptist Church">
            <a:extLst>
              <a:ext uri="{FF2B5EF4-FFF2-40B4-BE49-F238E27FC236}">
                <a16:creationId xmlns:a16="http://schemas.microsoft.com/office/drawing/2014/main" id="{2AFFFD71-7827-57C8-CC34-5246CD3A0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1" y="-152400"/>
            <a:ext cx="9473893" cy="5334000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0A18F3-35E7-74CF-B0F1-8F72F037969E}"/>
              </a:ext>
            </a:extLst>
          </p:cNvPr>
          <p:cNvSpPr txBox="1"/>
          <p:nvPr/>
        </p:nvSpPr>
        <p:spPr>
          <a:xfrm>
            <a:off x="0" y="5903893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“DO THIS IN REMEMBRANCE OF ME”</a:t>
            </a:r>
          </a:p>
        </p:txBody>
      </p:sp>
    </p:spTree>
    <p:extLst>
      <p:ext uri="{BB962C8B-B14F-4D97-AF65-F5344CB8AC3E}">
        <p14:creationId xmlns:p14="http://schemas.microsoft.com/office/powerpoint/2010/main" val="518111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God wants to save you!  Never think otherwise (Rom. 5:8)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How </a:t>
            </a:r>
            <a:r>
              <a:rPr lang="en-US" dirty="0"/>
              <a:t>will you treat God?  What will it take to make you quit?  (Heb. 10:32-39)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will you treat others?  When will you quit forgiving and stop being merciful?  (Eph. 4:32-5:2)</a:t>
            </a:r>
          </a:p>
        </p:txBody>
      </p:sp>
    </p:spTree>
    <p:extLst>
      <p:ext uri="{BB962C8B-B14F-4D97-AF65-F5344CB8AC3E}">
        <p14:creationId xmlns:p14="http://schemas.microsoft.com/office/powerpoint/2010/main" val="28910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 BLACK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</TotalTime>
  <Words>466</Words>
  <Application>Microsoft Office PowerPoint</Application>
  <PresentationFormat>On-screen Show (4:3)</PresentationFormat>
  <Paragraphs>47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1_Office Theme</vt:lpstr>
      <vt:lpstr>3_Office Theme</vt:lpstr>
      <vt:lpstr>4_Office Theme</vt:lpstr>
      <vt:lpstr>PowerPoint Presentation</vt:lpstr>
      <vt:lpstr>PowerPoint Presentation</vt:lpstr>
      <vt:lpstr>JESUS COULD HAVE QUIT (Mt. 26:53… John 12:27)</vt:lpstr>
      <vt:lpstr>AWFUL ANTICIPATION</vt:lpstr>
      <vt:lpstr>AWFUL ANTICIPATION</vt:lpstr>
      <vt:lpstr>ARREST</vt:lpstr>
      <vt:lpstr>THE TRIALS</vt:lpstr>
      <vt:lpstr>CRUCIFIXION</vt:lpstr>
      <vt:lpstr>PowerPoint Presentation</vt:lpstr>
      <vt:lpstr>CONCLUDING THOUGHTS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108</cp:revision>
  <dcterms:created xsi:type="dcterms:W3CDTF">2008-03-16T18:22:36Z</dcterms:created>
  <dcterms:modified xsi:type="dcterms:W3CDTF">2026-10-26T13:28:38Z</dcterms:modified>
</cp:coreProperties>
</file>