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6" r:id="rId1"/>
    <p:sldMasterId id="2147483878" r:id="rId2"/>
  </p:sldMasterIdLst>
  <p:notesMasterIdLst>
    <p:notesMasterId r:id="rId7"/>
  </p:notesMasterIdLst>
  <p:sldIdLst>
    <p:sldId id="258" r:id="rId3"/>
    <p:sldId id="256" r:id="rId4"/>
    <p:sldId id="257" r:id="rId5"/>
    <p:sldId id="265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-Service" id="{3C64C86B-CB58-4823-BD8C-F68585D6F563}">
          <p14:sldIdLst/>
        </p14:section>
        <p14:section name="Song" id="{D8F5DF2E-0DD5-48CF-943A-FBF98F807EFB}">
          <p14:sldIdLst/>
        </p14:section>
        <p14:section name="Prayer" id="{785FF2CF-754D-491F-BE90-82FA25063A3E}">
          <p14:sldIdLst/>
        </p14:section>
        <p14:section name="Exhortation and Dismissal" id="{ABD5E9EE-E79A-42ED-AA6A-24EF3777B493}">
          <p14:sldIdLst>
            <p14:sldId id="258"/>
            <p14:sldId id="256"/>
            <p14:sldId id="257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623" autoAdjust="0"/>
    <p:restoredTop sz="86325" autoAdjust="0"/>
  </p:normalViewPr>
  <p:slideViewPr>
    <p:cSldViewPr>
      <p:cViewPr varScale="1">
        <p:scale>
          <a:sx n="75" d="100"/>
          <a:sy n="75" d="100"/>
        </p:scale>
        <p:origin x="127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971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DE7A2-50D1-4400-88E2-5E32D940C051}" type="datetimeFigureOut">
              <a:rPr lang="en-US"/>
              <a:pPr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F674F-5FF1-4C50-AE02-5B1470F93F7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4"/>
            <a:ext cx="5917677" cy="2554758"/>
          </a:xfrm>
        </p:spPr>
        <p:txBody>
          <a:bodyPr anchor="b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441" y="4777380"/>
            <a:ext cx="591767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7419" y="1824010"/>
            <a:ext cx="990599" cy="240258"/>
          </a:xfr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</a:defRPr>
            </a:lvl1pPr>
          </a:lstStyle>
          <a:p>
            <a:fld id="{94EBEC99-BF0C-402D-B97E-F8E1AF59CFF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46568" y="3264407"/>
            <a:ext cx="3859795" cy="228659"/>
          </a:xfrm>
        </p:spPr>
        <p:txBody>
          <a:bodyPr/>
          <a:lstStyle>
            <a:lvl1pPr>
              <a:defRPr sz="900"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173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741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66443" y="2257588"/>
            <a:ext cx="3101763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third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267"/>
            <a:ext cx="3054653" cy="3020345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45644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29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79" cy="353060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5324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70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1" y="3248040"/>
            <a:ext cx="3636978" cy="277176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0" y="2488750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040"/>
            <a:ext cx="3636980" cy="277390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986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2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133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52881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3086845"/>
            <a:ext cx="2712590" cy="2938036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52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21" name="Rectangle 2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Oval 2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591" y="1343112"/>
            <a:ext cx="3001938" cy="1613085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1592" y="3086100"/>
            <a:ext cx="3001938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34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Rectangle 14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37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2004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3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5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1" name="TextBox 10"/>
          <p:cNvSpPr txBox="1"/>
          <p:nvPr/>
        </p:nvSpPr>
        <p:spPr bwMode="gray">
          <a:xfrm>
            <a:off x="7033421" y="2893960"/>
            <a:ext cx="679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10" name="TextBox 9"/>
          <p:cNvSpPr txBox="1"/>
          <p:nvPr/>
        </p:nvSpPr>
        <p:spPr bwMode="gray">
          <a:xfrm>
            <a:off x="625840" y="590998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0763" y="914400"/>
            <a:ext cx="6177681" cy="28846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9" y="3809278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870" y="5000815"/>
            <a:ext cx="6422005" cy="101817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17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400"/>
            <a:ext cx="6422004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159399"/>
            <a:ext cx="642200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4507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12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852" y="921453"/>
            <a:ext cx="6423592" cy="71551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1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2"/>
            <a:ext cx="2313431" cy="287771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1" y="2485332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2"/>
            <a:ext cx="2326750" cy="288836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0"/>
            <a:ext cx="231374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0" y="3147162"/>
            <a:ext cx="2313740" cy="287771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87101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622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23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3592" cy="70986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390" y="4179595"/>
            <a:ext cx="2295329" cy="657961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21261" y="2489200"/>
            <a:ext cx="2012937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48208"/>
            <a:ext cx="2309279" cy="1176672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30434" y="4179594"/>
            <a:ext cx="2291674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486834"/>
            <a:ext cx="2025182" cy="144970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8" y="4848209"/>
            <a:ext cx="2317790" cy="118837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4166523"/>
            <a:ext cx="2304671" cy="681684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6" y="2489200"/>
            <a:ext cx="2018838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0" y="4848209"/>
            <a:ext cx="2304671" cy="118942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441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622" y="2489200"/>
            <a:ext cx="0" cy="3548436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297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64852" y="921453"/>
            <a:ext cx="6423592" cy="71551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438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119474" cy="4571999"/>
          </a:xfrm>
        </p:spPr>
        <p:txBody>
          <a:bodyPr vert="eaVert"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0" y="1447799"/>
            <a:ext cx="4417234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44507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122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9CDFA-E28A-8A15-D9E6-2F59208F8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6CBD4-7F68-4D9E-969F-97BC0C06356B}" type="datetimeFigureOut">
              <a:rPr lang="en-US"/>
              <a:pPr>
                <a:defRPr/>
              </a:pPr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FCC9A-64C4-F9F0-F03C-CB0F5AD8C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64B356-1D71-5851-E14F-80EA3E13B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A645CA-34C9-4042-B5B8-03CE3E5D34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2709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0E67A1-D05E-13A9-889C-02F6BD112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2EFB3-2175-4A59-9BF4-DCE641D7C054}" type="datetimeFigureOut">
              <a:rPr lang="en-US"/>
              <a:pPr>
                <a:defRPr/>
              </a:pPr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AC39E-64CA-C724-CB97-B083811B8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BF3C3-644C-274E-5066-49DDF7077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DCD84-5073-4AA3-9D85-20053404C5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88588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49535-095E-44E3-A965-0E62C6C42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3B0357-8584-404E-912C-0C77AFB9A8D2}" type="datetimeFigureOut">
              <a:rPr lang="en-US"/>
              <a:pPr>
                <a:defRPr/>
              </a:pPr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F02740-0A16-4F10-8436-D6CCC7869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B01896-6F7D-1041-14B2-084124A34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36F78-B10E-414A-8D6F-47DFD4248D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3401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9D9375F-F5F8-B587-55FA-8F435475C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105CC-6B4E-4BB0-AD0C-4D2D8B5980FA}" type="datetimeFigureOut">
              <a:rPr lang="en-US"/>
              <a:pPr>
                <a:defRPr/>
              </a:pPr>
              <a:t>10/26/2026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D8784D8-8046-EB39-5D4F-41CFCBC0B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1D43F99-D801-80D9-D1F0-4E23B5D82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AB032-6518-4665-ACB7-2ABF1AD2CF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4518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C626B9B9-FF19-B766-5744-0ED4FA19B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5DC37F-6EB2-4554-A501-99AECFB84518}" type="datetimeFigureOut">
              <a:rPr lang="en-US"/>
              <a:pPr>
                <a:defRPr/>
              </a:pPr>
              <a:t>10/26/2026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CFECF3A-0A75-A939-ECA2-259AFA93E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F49B297-83E9-FC6C-A814-B86476997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FC7A8-9D89-4968-BB9C-C1CBBC9812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04668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6B9C7FF-C246-DA00-8364-C0736584B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9D846D-A613-44D7-948C-92C427878D79}" type="datetimeFigureOut">
              <a:rPr lang="en-US"/>
              <a:pPr>
                <a:defRPr/>
              </a:pPr>
              <a:t>10/26/2026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F18FD8-272F-8806-9019-63479D2C3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3B620B9-B541-A68F-ADAD-132149583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8F156-8B31-41E7-9422-4543556A60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07529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8E85ED1-396A-250B-1BD0-AB52EAC5C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4DD5E-78D9-495A-8585-77AD2A451252}" type="datetimeFigureOut">
              <a:rPr lang="en-US"/>
              <a:pPr>
                <a:defRPr/>
              </a:pPr>
              <a:t>10/26/2026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99C4116-4704-D987-8009-ADE62E58A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1683BBA-DF49-1271-1727-6300760C2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C0291-4F40-416D-A53C-E773A0D91A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90626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0DA2980-E43B-DA5A-E732-12DDBAA87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326ED-4517-49B2-BDB4-F5C59F67AD8B}" type="datetimeFigureOut">
              <a:rPr lang="en-US"/>
              <a:pPr>
                <a:defRPr/>
              </a:pPr>
              <a:t>10/26/2026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703FF0D-60EB-BF83-1253-501D945B3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932FE10-8923-6C94-35C6-82A6E543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6B48D-EAD0-4F67-A464-0458DC3CC5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8932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AE68D3-F643-C2D1-DF9C-7A4FB5E1A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1D233-C2BA-4274-BFB4-AA6D672AB1CE}" type="datetimeFigureOut">
              <a:rPr lang="en-US"/>
              <a:pPr>
                <a:defRPr/>
              </a:pPr>
              <a:t>10/26/2026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DC3916E-034E-4C22-F53F-09FD99916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B531ADA-7883-409F-ADEE-BA31B6886B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FD145-6E34-4001-93AA-E78D366CD6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41988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284FC9-8833-3C8E-3EDC-A3C741227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5343D-839F-4E2F-AFA6-0F4237687E4B}" type="datetimeFigureOut">
              <a:rPr lang="en-US"/>
              <a:pPr>
                <a:defRPr/>
              </a:pPr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D5383-0D02-A0DE-A2FE-0CF2EDE84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510AD-175B-95B5-D7C6-E7B0D3D32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E85C8-6C6F-4D1D-8747-0B1BAB4488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77967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647951-96D1-FF81-6113-86B692DB2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588A4-75CE-4F88-8958-74F2ECB9D249}" type="datetimeFigureOut">
              <a:rPr lang="en-US"/>
              <a:pPr>
                <a:defRPr/>
              </a:pPr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23B73E-718E-D176-7140-869D35386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3A7F2F-56B9-3A4D-DAA6-B209CD908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E63AB-7E3F-4A45-AA16-C387AB1490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2250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9" name="Rectangle 18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5"/>
            <p:cNvSpPr/>
            <p:nvPr/>
          </p:nvSpPr>
          <p:spPr bwMode="gray">
            <a:xfrm>
              <a:off x="485023" y="1856958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1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1"/>
            <a:ext cx="6345260" cy="3530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60111" y="6377097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94EBEC99-BF0C-402D-B97E-F8E1AF59CFF3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8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  <p:sldLayoutId id="214748385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6F9FC"/>
            </a:gs>
            <a:gs pos="74001">
              <a:srgbClr val="B0C6E1"/>
            </a:gs>
            <a:gs pos="83000">
              <a:srgbClr val="B0C6E1"/>
            </a:gs>
            <a:gs pos="100000">
              <a:srgbClr val="CAD9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AFBEE43-DAF0-9DFB-43FF-3116F9AA619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B37BEF5-F231-E9CD-BD3F-F567E8BEC07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124D3-1184-E1A4-0B80-1DDDF86A79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FD3A52-433D-4A2A-98F5-0689B7402BE1}" type="datetimeFigureOut">
              <a:rPr lang="en-US"/>
              <a:pPr>
                <a:defRPr/>
              </a:pPr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220B2-30B6-58EB-CBA0-A99F2AD11F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36B99-EAF2-10D7-91AA-50BDD64C0F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8E1CC9F-A190-4200-B2E1-E1F10B6906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3549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EBBE1E20-100B-4602-4828-D96DFDBB7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2051" name="Content Placeholder 2">
            <a:extLst>
              <a:ext uri="{FF2B5EF4-FFF2-40B4-BE49-F238E27FC236}">
                <a16:creationId xmlns:a16="http://schemas.microsoft.com/office/drawing/2014/main" id="{0CC3CE49-6697-CB65-F24E-1620E56D61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C32B830A-511F-F9E5-6E52-C71904E0E6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455863"/>
            <a:ext cx="7772400" cy="1430337"/>
          </a:xfrm>
        </p:spPr>
        <p:txBody>
          <a:bodyPr/>
          <a:lstStyle/>
          <a:p>
            <a:pPr eaLnBrk="1" hangingPunct="1"/>
            <a:r>
              <a:rPr lang="en-US" altLang="en-US" sz="4000">
                <a:latin typeface="Arial Black" panose="020B0A04020102020204" pitchFamily="34" charset="0"/>
              </a:rPr>
              <a:t>DID CHRIST DIE NEEDLESSLY?</a:t>
            </a:r>
          </a:p>
        </p:txBody>
      </p:sp>
      <p:sp>
        <p:nvSpPr>
          <p:cNvPr id="3075" name="Subtitle 2">
            <a:extLst>
              <a:ext uri="{FF2B5EF4-FFF2-40B4-BE49-F238E27FC236}">
                <a16:creationId xmlns:a16="http://schemas.microsoft.com/office/drawing/2014/main" id="{30D99FB5-556C-FC19-DBFD-9D8FAA2053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206875"/>
            <a:ext cx="6400800" cy="1431925"/>
          </a:xfrm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chemeClr val="tx1"/>
                </a:solidFill>
                <a:latin typeface="Arial Black" panose="020B0A04020102020204" pitchFamily="34" charset="0"/>
              </a:rPr>
              <a:t>Galatians 2:21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E483638A-621F-CD0E-9FB6-19AA3169A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latin typeface="Arial Black" panose="020B0A04020102020204" pitchFamily="34" charset="0"/>
              </a:rPr>
              <a:t>CHRIST DIED NEEDLESSLY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A37AA-E62C-12ED-DD03-655CE3A8E9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>
                <a:latin typeface="Arial Black" panose="020B0A04020102020204" pitchFamily="34" charset="0"/>
              </a:rPr>
              <a:t>If the Old Law justifies (Gal. 3:21; 5:2-4; Heb. 7:11)</a:t>
            </a:r>
          </a:p>
          <a:p>
            <a:pPr eaLnBrk="1" hangingPunct="1"/>
            <a:r>
              <a:rPr lang="en-US" altLang="en-US" sz="2800">
                <a:latin typeface="Arial Black" panose="020B0A04020102020204" pitchFamily="34" charset="0"/>
              </a:rPr>
              <a:t>If any other religion saves (John 14:6; Acts 4:10-12)</a:t>
            </a:r>
          </a:p>
          <a:p>
            <a:pPr eaLnBrk="1" hangingPunct="1"/>
            <a:r>
              <a:rPr lang="en-US" altLang="en-US" sz="2800">
                <a:latin typeface="Arial Black" panose="020B0A04020102020204" pitchFamily="34" charset="0"/>
              </a:rPr>
              <a:t>If you cannot be saved (Rom. 3:23; 5:6-11; II Cor. 5:14-15; I John 1:7,9; 2:1-2)</a:t>
            </a:r>
          </a:p>
          <a:p>
            <a:pPr eaLnBrk="1" hangingPunct="1"/>
            <a:r>
              <a:rPr lang="en-US" altLang="en-US" sz="2800">
                <a:latin typeface="Arial Black" panose="020B0A04020102020204" pitchFamily="34" charset="0"/>
              </a:rPr>
              <a:t>If you do not follow Him or live for Him (II Cor. 5:14-15)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746682-CA3F-37FD-2845-10157DC77E5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053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6878</TotalTime>
  <Words>77</Words>
  <Application>Microsoft Office PowerPoint</Application>
  <PresentationFormat>On-screen Show (4:3)</PresentationFormat>
  <Paragraphs>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Arial Black</vt:lpstr>
      <vt:lpstr>Calibri</vt:lpstr>
      <vt:lpstr>Century Gothic</vt:lpstr>
      <vt:lpstr>Wingdings 3</vt:lpstr>
      <vt:lpstr>2_Ion Boardroom</vt:lpstr>
      <vt:lpstr>2_Office Theme</vt:lpstr>
      <vt:lpstr>PowerPoint Presentation</vt:lpstr>
      <vt:lpstr>DID CHRIST DIE NEEDLESSLY?</vt:lpstr>
      <vt:lpstr>CHRIST DIED NEEDLESSLY</vt:lpstr>
      <vt:lpstr>PowerPoint Presentation</vt:lpstr>
    </vt:vector>
  </TitlesOfParts>
  <Company>AQ2 Technologies, LLC.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Template</dc:title>
  <dc:creator>RJStevensMusic.com</dc:creator>
  <dc:description/>
  <cp:lastModifiedBy>Michael Hepner</cp:lastModifiedBy>
  <cp:revision>298</cp:revision>
  <dcterms:created xsi:type="dcterms:W3CDTF">2008-03-16T18:22:36Z</dcterms:created>
  <dcterms:modified xsi:type="dcterms:W3CDTF">2026-10-26T13:06:39Z</dcterms:modified>
</cp:coreProperties>
</file>