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3"/>
  </p:notesMasterIdLst>
  <p:sldIdLst>
    <p:sldId id="256" r:id="rId2"/>
    <p:sldId id="272" r:id="rId3"/>
    <p:sldId id="263" r:id="rId4"/>
    <p:sldId id="264" r:id="rId5"/>
    <p:sldId id="266" r:id="rId6"/>
    <p:sldId id="265" r:id="rId7"/>
    <p:sldId id="267" r:id="rId8"/>
    <p:sldId id="268" r:id="rId9"/>
    <p:sldId id="269" r:id="rId10"/>
    <p:sldId id="270" r:id="rId11"/>
    <p:sldId id="75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6"/>
            <p14:sldId id="272"/>
            <p14:sldId id="263"/>
            <p14:sldId id="264"/>
            <p14:sldId id="266"/>
            <p14:sldId id="265"/>
            <p14:sldId id="267"/>
            <p14:sldId id="268"/>
            <p14:sldId id="269"/>
            <p14:sldId id="270"/>
            <p14:sldId id="756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1428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24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1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8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9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6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E75E-3C0F-4A3D-B82C-6C4A9BAC9F91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5DF8-9AF5-4E24-88A7-48EB9708D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9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68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Have You Been Baptized?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Have you been…</a:t>
            </a:r>
          </a:p>
          <a:p>
            <a:r>
              <a:rPr lang="en-US" b="1" dirty="0"/>
              <a:t>Immersed in water,</a:t>
            </a:r>
          </a:p>
          <a:p>
            <a:r>
              <a:rPr lang="en-US" b="1" dirty="0"/>
              <a:t>as a penitent believer,</a:t>
            </a:r>
          </a:p>
          <a:p>
            <a:r>
              <a:rPr lang="en-US" b="1" dirty="0"/>
              <a:t>in the name of Jesus Christ,</a:t>
            </a:r>
          </a:p>
          <a:p>
            <a:r>
              <a:rPr lang="en-US" b="1" dirty="0"/>
              <a:t>for the remission of your sins?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32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8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5F640-14FA-DA26-B0FD-02492F5DF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>
            <a:extLst>
              <a:ext uri="{FF2B5EF4-FFF2-40B4-BE49-F238E27FC236}">
                <a16:creationId xmlns:a16="http://schemas.microsoft.com/office/drawing/2014/main" id="{D8B01C35-B5D3-4A5A-32BB-EC25D63FB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976BD5-F7DC-608D-942C-1CD0B0B08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i="1" dirty="0">
                <a:solidFill>
                  <a:srgbClr val="002060"/>
                </a:solidFill>
              </a:rPr>
              <a:t>Have You Been Baptized?</a:t>
            </a:r>
          </a:p>
        </p:txBody>
      </p:sp>
    </p:spTree>
    <p:extLst>
      <p:ext uri="{BB962C8B-B14F-4D97-AF65-F5344CB8AC3E}">
        <p14:creationId xmlns:p14="http://schemas.microsoft.com/office/powerpoint/2010/main" val="211601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Have You Been Baptized with Water?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Bible speaks of different kinds of baptism:</a:t>
            </a:r>
          </a:p>
          <a:p>
            <a:r>
              <a:rPr lang="en-US" b="1" dirty="0"/>
              <a:t>water, Holy Spirit, fire - </a:t>
            </a:r>
            <a:r>
              <a:rPr lang="en-US" b="1" dirty="0">
                <a:solidFill>
                  <a:srgbClr val="002060"/>
                </a:solidFill>
              </a:rPr>
              <a:t>Matt. 3:11</a:t>
            </a:r>
          </a:p>
          <a:p>
            <a:r>
              <a:rPr lang="en-US" b="1" dirty="0"/>
              <a:t>suffering - </a:t>
            </a:r>
            <a:r>
              <a:rPr lang="en-US" b="1" dirty="0">
                <a:solidFill>
                  <a:srgbClr val="002060"/>
                </a:solidFill>
              </a:rPr>
              <a:t>Matt. 20:22-23</a:t>
            </a:r>
          </a:p>
          <a:p>
            <a:r>
              <a:rPr lang="en-US" b="1" dirty="0"/>
              <a:t>Moses - </a:t>
            </a:r>
            <a:r>
              <a:rPr lang="en-US" b="1" dirty="0">
                <a:solidFill>
                  <a:srgbClr val="002060"/>
                </a:solidFill>
              </a:rPr>
              <a:t>1 Cor. 10:2</a:t>
            </a:r>
          </a:p>
        </p:txBody>
      </p:sp>
    </p:spTree>
    <p:extLst>
      <p:ext uri="{BB962C8B-B14F-4D97-AF65-F5344CB8AC3E}">
        <p14:creationId xmlns:p14="http://schemas.microsoft.com/office/powerpoint/2010/main" val="409721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Have You Been Baptized with Water?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Jesus commanded water baptism:</a:t>
            </a:r>
          </a:p>
          <a:p>
            <a:pPr marL="40005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Acts 8:36-39, 10:47-48</a:t>
            </a:r>
          </a:p>
        </p:txBody>
      </p:sp>
    </p:spTree>
    <p:extLst>
      <p:ext uri="{BB962C8B-B14F-4D97-AF65-F5344CB8AC3E}">
        <p14:creationId xmlns:p14="http://schemas.microsoft.com/office/powerpoint/2010/main" val="103506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Have You Been Baptized in Water?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“went down into the water… came up out of the water”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Acts 8:36-39</a:t>
            </a:r>
            <a:endParaRPr lang="en-US" b="1" dirty="0"/>
          </a:p>
          <a:p>
            <a:r>
              <a:rPr lang="en-US" b="1" i="1" dirty="0"/>
              <a:t>“Jesus came up immediately from the water” </a:t>
            </a:r>
            <a:r>
              <a:rPr lang="en-US" b="1" dirty="0"/>
              <a:t>- </a:t>
            </a:r>
            <a:r>
              <a:rPr lang="en-US" b="1" dirty="0">
                <a:solidFill>
                  <a:srgbClr val="002060"/>
                </a:solidFill>
              </a:rPr>
              <a:t>Matt. 3:16</a:t>
            </a:r>
          </a:p>
          <a:p>
            <a:r>
              <a:rPr lang="en-US" b="1" i="1" dirty="0"/>
              <a:t>“there was much water there” </a:t>
            </a:r>
            <a:r>
              <a:rPr lang="en-US" b="1" dirty="0"/>
              <a:t>-</a:t>
            </a:r>
          </a:p>
          <a:p>
            <a:pPr marL="40005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John 3:22-23</a:t>
            </a:r>
          </a:p>
        </p:txBody>
      </p:sp>
    </p:spTree>
    <p:extLst>
      <p:ext uri="{BB962C8B-B14F-4D97-AF65-F5344CB8AC3E}">
        <p14:creationId xmlns:p14="http://schemas.microsoft.com/office/powerpoint/2010/main" val="331193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Have You Been Baptized in Water?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The action of baptism is submersion; it is patterned after the burial of Jesus.</a:t>
            </a:r>
            <a:r>
              <a:rPr lang="en-US" b="1" dirty="0"/>
              <a:t>        </a:t>
            </a:r>
          </a:p>
          <a:p>
            <a:pPr marL="400050" lvl="1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Romans 6:3-4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9077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Was Your Baptism Preceded By Repentance and Confession?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/>
              <a:t>Repentance: </a:t>
            </a:r>
            <a:r>
              <a:rPr lang="en-US" b="1" dirty="0">
                <a:solidFill>
                  <a:srgbClr val="002060"/>
                </a:solidFill>
              </a:rPr>
              <a:t>Acts 2:38; Matt. 3:7-8</a:t>
            </a:r>
          </a:p>
          <a:p>
            <a:r>
              <a:rPr lang="en-US" b="1" dirty="0"/>
              <a:t>Confession: </a:t>
            </a:r>
            <a:r>
              <a:rPr lang="en-US" b="1" dirty="0">
                <a:solidFill>
                  <a:srgbClr val="002060"/>
                </a:solidFill>
              </a:rPr>
              <a:t>Acts 8:36-37</a:t>
            </a:r>
          </a:p>
        </p:txBody>
      </p:sp>
    </p:spTree>
    <p:extLst>
      <p:ext uri="{BB962C8B-B14F-4D97-AF65-F5344CB8AC3E}">
        <p14:creationId xmlns:p14="http://schemas.microsoft.com/office/powerpoint/2010/main" val="255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Were You Baptized in the                   Name of Jesus Christ?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Acts 19:1-7</a:t>
            </a:r>
          </a:p>
          <a:p>
            <a:r>
              <a:rPr lang="en-US" b="1" dirty="0">
                <a:solidFill>
                  <a:srgbClr val="002060"/>
                </a:solidFill>
              </a:rPr>
              <a:t>Hebrews 5:9</a:t>
            </a: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r>
              <a:rPr lang="en-US" b="1" dirty="0"/>
              <a:t>Not a baptismal formula to be spoken word for word, but an appeal to the                     authority of Jesus Christ for                                    the remission of our sins.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7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aterevolution.ca/wp-content/uploads/2012/10/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3652983"/>
            <a:ext cx="9144000" cy="320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Were You Baptized for the </a:t>
            </a:r>
            <a:br>
              <a:rPr lang="en-US" b="1" i="1" dirty="0">
                <a:solidFill>
                  <a:srgbClr val="002060"/>
                </a:solidFill>
              </a:rPr>
            </a:br>
            <a:r>
              <a:rPr lang="en-US" b="1" i="1" dirty="0">
                <a:solidFill>
                  <a:srgbClr val="002060"/>
                </a:solidFill>
              </a:rPr>
              <a:t>Remission of Sins?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Acts 2:38</a:t>
            </a:r>
          </a:p>
          <a:p>
            <a:r>
              <a:rPr lang="en-US" b="1" dirty="0">
                <a:solidFill>
                  <a:srgbClr val="002060"/>
                </a:solidFill>
              </a:rPr>
              <a:t>Acts 22:16</a:t>
            </a:r>
          </a:p>
          <a:p>
            <a:r>
              <a:rPr lang="en-US" b="1" dirty="0">
                <a:solidFill>
                  <a:srgbClr val="002060"/>
                </a:solidFill>
              </a:rPr>
              <a:t>1 Peter 3:21</a:t>
            </a:r>
          </a:p>
          <a:p>
            <a:r>
              <a:rPr lang="en-US" b="1" dirty="0">
                <a:solidFill>
                  <a:srgbClr val="002060"/>
                </a:solidFill>
              </a:rPr>
              <a:t>Mark 16:16</a:t>
            </a:r>
          </a:p>
        </p:txBody>
      </p:sp>
    </p:spTree>
    <p:extLst>
      <p:ext uri="{BB962C8B-B14F-4D97-AF65-F5344CB8AC3E}">
        <p14:creationId xmlns:p14="http://schemas.microsoft.com/office/powerpoint/2010/main" val="365654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242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2_Office Theme</vt:lpstr>
      <vt:lpstr>PowerPoint Presentation</vt:lpstr>
      <vt:lpstr>Have You Been Baptized?</vt:lpstr>
      <vt:lpstr>Have You Been Baptized with Water?</vt:lpstr>
      <vt:lpstr>Have You Been Baptized with Water?</vt:lpstr>
      <vt:lpstr>Have You Been Baptized in Water?</vt:lpstr>
      <vt:lpstr>Have You Been Baptized in Water?</vt:lpstr>
      <vt:lpstr>Was Your Baptism Preceded By Repentance and Confession?</vt:lpstr>
      <vt:lpstr>Were You Baptized in the                   Name of Jesus Christ?</vt:lpstr>
      <vt:lpstr>Were You Baptized for the  Remission of Sins?</vt:lpstr>
      <vt:lpstr>Have You Been Baptized?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knollwoodcoc@outlook.com</cp:lastModifiedBy>
  <cp:revision>95</cp:revision>
  <dcterms:created xsi:type="dcterms:W3CDTF">2008-03-16T18:22:36Z</dcterms:created>
  <dcterms:modified xsi:type="dcterms:W3CDTF">2025-06-08T17:57:51Z</dcterms:modified>
</cp:coreProperties>
</file>