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2"/>
  </p:notesMasterIdLst>
  <p:sldIdLst>
    <p:sldId id="334" r:id="rId2"/>
    <p:sldId id="337" r:id="rId3"/>
    <p:sldId id="343" r:id="rId4"/>
    <p:sldId id="342" r:id="rId5"/>
    <p:sldId id="336" r:id="rId6"/>
    <p:sldId id="324" r:id="rId7"/>
    <p:sldId id="346" r:id="rId8"/>
    <p:sldId id="328" r:id="rId9"/>
    <p:sldId id="331" r:id="rId10"/>
    <p:sldId id="34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334"/>
            <p14:sldId id="337"/>
            <p14:sldId id="343"/>
            <p14:sldId id="342"/>
            <p14:sldId id="336"/>
            <p14:sldId id="324"/>
            <p14:sldId id="346"/>
            <p14:sldId id="328"/>
            <p14:sldId id="331"/>
            <p14:sldId id="349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51" autoAdjust="0"/>
    <p:restoredTop sz="86469" autoAdjust="0"/>
  </p:normalViewPr>
  <p:slideViewPr>
    <p:cSldViewPr>
      <p:cViewPr varScale="1">
        <p:scale>
          <a:sx n="58" d="100"/>
          <a:sy n="58" d="100"/>
        </p:scale>
        <p:origin x="2117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18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1" y="357810"/>
            <a:ext cx="5987333" cy="3080335"/>
          </a:xfrm>
        </p:spPr>
        <p:txBody>
          <a:bodyPr lIns="0" tIns="0" rIns="0" bIns="0" anchor="b"/>
          <a:lstStyle>
            <a:lvl1pPr algn="l">
              <a:lnSpc>
                <a:spcPts val="4050"/>
              </a:lnSpc>
              <a:defRPr sz="405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21133" y="2744546"/>
            <a:ext cx="349092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8953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19" y="640080"/>
            <a:ext cx="3611877" cy="2103120"/>
          </a:xfrm>
        </p:spPr>
        <p:txBody>
          <a:bodyPr lIns="0" tIns="0" rIns="0" bIns="0" anchor="ctr" anchorCtr="0"/>
          <a:lstStyle>
            <a:lvl1pPr algn="l">
              <a:defRPr sz="3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8573" y="640080"/>
            <a:ext cx="3842167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350">
                <a:solidFill>
                  <a:schemeClr val="tx1"/>
                </a:solidFill>
              </a:defRPr>
            </a:lvl1pPr>
            <a:lvl2pPr marL="171446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  <a:lvl3pPr marL="342892">
              <a:lnSpc>
                <a:spcPct val="100000"/>
              </a:lnSpc>
              <a:defRPr sz="1050">
                <a:solidFill>
                  <a:schemeClr val="tx1"/>
                </a:solidFill>
              </a:defRPr>
            </a:lvl3pPr>
            <a:lvl4pPr marL="514337">
              <a:lnSpc>
                <a:spcPct val="100000"/>
              </a:lnSpc>
              <a:defRPr sz="900">
                <a:solidFill>
                  <a:schemeClr val="tx1"/>
                </a:solidFill>
              </a:defRPr>
            </a:lvl4pPr>
            <a:lvl5pPr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60120" y="3017520"/>
            <a:ext cx="7780614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654637" y="6356355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6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4970638"/>
            <a:ext cx="6858000" cy="1280160"/>
          </a:xfrm>
        </p:spPr>
        <p:txBody>
          <a:bodyPr lIns="0" tIns="0" rIns="0" bIns="0" anchor="b" anchorCtr="0"/>
          <a:lstStyle>
            <a:lvl1pPr algn="l">
              <a:defRPr sz="3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120" y="685800"/>
            <a:ext cx="370332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>
              <a:spcBef>
                <a:spcPts val="900"/>
              </a:spcBef>
              <a:defRPr sz="1350"/>
            </a:lvl2pPr>
            <a:lvl3pPr marL="685783">
              <a:spcBef>
                <a:spcPts val="900"/>
              </a:spcBef>
              <a:defRPr sz="1350"/>
            </a:lvl3pPr>
            <a:lvl4pPr marL="1028675">
              <a:spcBef>
                <a:spcPts val="900"/>
              </a:spcBef>
              <a:defRPr sz="1350"/>
            </a:lvl4pPr>
            <a:lvl5pPr marL="1371566">
              <a:spcBef>
                <a:spcPts val="900"/>
              </a:spcBef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28566" y="685800"/>
            <a:ext cx="370332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900"/>
              </a:spcBef>
              <a:defRPr sz="1350"/>
            </a:lvl1pPr>
            <a:lvl2pPr>
              <a:spcBef>
                <a:spcPts val="900"/>
              </a:spcBef>
              <a:defRPr sz="1350"/>
            </a:lvl2pPr>
            <a:lvl3pPr>
              <a:spcBef>
                <a:spcPts val="900"/>
              </a:spcBef>
              <a:defRPr sz="1350"/>
            </a:lvl3pPr>
            <a:lvl4pPr>
              <a:spcBef>
                <a:spcPts val="900"/>
              </a:spcBef>
              <a:defRPr sz="1350"/>
            </a:lvl4pPr>
            <a:lvl5pPr>
              <a:spcBef>
                <a:spcPts val="900"/>
              </a:spcBef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91928" y="5680647"/>
            <a:ext cx="349092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5"/>
            <a:ext cx="30861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896473" y="5485298"/>
            <a:ext cx="1097341" cy="552494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39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1" y="640080"/>
            <a:ext cx="7565774" cy="1280160"/>
          </a:xfrm>
        </p:spPr>
        <p:txBody>
          <a:bodyPr lIns="0" tIns="0" rIns="0" bIns="0" anchor="b" anchorCtr="0"/>
          <a:lstStyle>
            <a:lvl1pPr>
              <a:defRPr sz="3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1" y="2103119"/>
            <a:ext cx="7565774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5"/>
            <a:ext cx="30861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7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675" y="585216"/>
            <a:ext cx="6723821" cy="2276856"/>
          </a:xfrm>
        </p:spPr>
        <p:txBody>
          <a:bodyPr lIns="0" tIns="0" rIns="0" anchor="b"/>
          <a:lstStyle>
            <a:lvl1pPr algn="r">
              <a:lnSpc>
                <a:spcPts val="3600"/>
              </a:lnSpc>
              <a:defRPr sz="36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706" y="3205318"/>
            <a:ext cx="2282308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0459" y="3127248"/>
            <a:ext cx="4588036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2923325" y="2892211"/>
            <a:ext cx="465456" cy="436074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5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6527"/>
            <a:ext cx="78867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77" y="726631"/>
            <a:ext cx="390743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91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9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91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7408" y="614202"/>
            <a:ext cx="4438554" cy="2276856"/>
          </a:xfrm>
        </p:spPr>
        <p:txBody>
          <a:bodyPr lIns="0" tIns="0" rIns="0" bIns="0" anchor="b"/>
          <a:lstStyle>
            <a:lvl1pPr algn="r">
              <a:lnSpc>
                <a:spcPts val="3000"/>
              </a:lnSpc>
              <a:defRPr sz="3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0122" y="2530063"/>
            <a:ext cx="2780979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37413" y="3161757"/>
            <a:ext cx="4438551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2" indent="0" algn="r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83" indent="0" algn="r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3pPr>
            <a:lvl4pPr marL="1028675" indent="0" algn="r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4pPr>
            <a:lvl5pPr marL="1371566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59045" y="2760277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89963" y="2530987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9301" y="6031572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429252" y="6356355"/>
            <a:ext cx="28467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1" y="3386780"/>
            <a:ext cx="6233327" cy="3080335"/>
          </a:xfrm>
        </p:spPr>
        <p:txBody>
          <a:bodyPr lIns="0" tIns="274320" rIns="0" bIns="0" anchor="t" anchorCtr="0"/>
          <a:lstStyle>
            <a:lvl1pPr algn="l">
              <a:lnSpc>
                <a:spcPts val="4050"/>
              </a:lnSpc>
              <a:defRPr sz="405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5724557" y="794953"/>
            <a:ext cx="349092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193" y="411831"/>
            <a:ext cx="2641003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173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119" y="640080"/>
            <a:ext cx="7726680" cy="1852046"/>
          </a:xfrm>
        </p:spPr>
        <p:txBody>
          <a:bodyPr lIns="0" tIns="0" rIns="0" bIns="0" anchor="b"/>
          <a:lstStyle>
            <a:lvl1pPr algn="l">
              <a:lnSpc>
                <a:spcPts val="4050"/>
              </a:lnSpc>
              <a:defRPr sz="405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120" y="2588452"/>
            <a:ext cx="5890259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744981" y="4456458"/>
            <a:ext cx="349092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2189" y="3205318"/>
            <a:ext cx="2282308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994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640080"/>
            <a:ext cx="5623560" cy="1280160"/>
          </a:xfrm>
        </p:spPr>
        <p:txBody>
          <a:bodyPr lIns="0" tIns="0" rIns="0" bIns="0" anchor="b" anchorCtr="0"/>
          <a:lstStyle>
            <a:lvl1pPr>
              <a:defRPr sz="3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77" y="722378"/>
            <a:ext cx="390743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8212" y="895646"/>
            <a:ext cx="1467694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86100" y="2194560"/>
            <a:ext cx="562356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350"/>
            </a:lvl1pPr>
            <a:lvl2pPr marL="171446">
              <a:defRPr sz="1200"/>
            </a:lvl2pPr>
            <a:lvl3pPr marL="342892">
              <a:defRPr sz="1050"/>
            </a:lvl3pPr>
            <a:lvl4pPr marL="514337">
              <a:defRPr sz="900"/>
            </a:lvl4pPr>
            <a:lvl5pPr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28014" y="620661"/>
            <a:ext cx="302586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60120" y="6356355"/>
            <a:ext cx="30861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9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119" y="3383280"/>
            <a:ext cx="7726680" cy="1852046"/>
          </a:xfrm>
        </p:spPr>
        <p:txBody>
          <a:bodyPr lIns="0" tIns="274320" rIns="0" bIns="0" anchor="t" anchorCtr="0"/>
          <a:lstStyle>
            <a:lvl1pPr algn="l">
              <a:lnSpc>
                <a:spcPts val="4050"/>
              </a:lnSpc>
              <a:defRPr sz="405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120" y="2966891"/>
            <a:ext cx="7726678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73269" y="620298"/>
            <a:ext cx="349092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0120" y="5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5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22" y="685800"/>
            <a:ext cx="6852759" cy="1280160"/>
          </a:xfrm>
        </p:spPr>
        <p:txBody>
          <a:bodyPr lIns="0" tIns="0" rIns="0" bIns="0"/>
          <a:lstStyle>
            <a:lvl1pPr>
              <a:defRPr sz="3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120" y="2327440"/>
            <a:ext cx="363474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350"/>
            </a:lvl1pPr>
            <a:lvl2pPr marL="171446">
              <a:spcBef>
                <a:spcPts val="900"/>
              </a:spcBef>
              <a:defRPr sz="1350"/>
            </a:lvl2pPr>
            <a:lvl3pPr marL="514337">
              <a:spcBef>
                <a:spcPts val="900"/>
              </a:spcBef>
              <a:defRPr sz="1350"/>
            </a:lvl3pPr>
            <a:lvl4pPr marL="857228">
              <a:spcBef>
                <a:spcPts val="900"/>
              </a:spcBef>
              <a:defRPr sz="1350"/>
            </a:lvl4pPr>
            <a:lvl5pPr marL="1200120">
              <a:spcBef>
                <a:spcPts val="900"/>
              </a:spcBef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42552" y="2327441"/>
            <a:ext cx="363474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350"/>
            </a:lvl1pPr>
            <a:lvl2pPr marL="171446">
              <a:spcBef>
                <a:spcPts val="900"/>
              </a:spcBef>
              <a:defRPr sz="1350"/>
            </a:lvl2pPr>
            <a:lvl3pPr marL="514337">
              <a:spcBef>
                <a:spcPts val="900"/>
              </a:spcBef>
              <a:defRPr sz="1350"/>
            </a:lvl3pPr>
            <a:lvl4pPr marL="857228">
              <a:spcBef>
                <a:spcPts val="900"/>
              </a:spcBef>
              <a:defRPr sz="1350"/>
            </a:lvl4pPr>
            <a:lvl5pPr marL="1200120">
              <a:spcBef>
                <a:spcPts val="900"/>
              </a:spcBef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1240" y="492211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08459" y="1055581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1168" y="446637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5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0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744" y="0"/>
            <a:ext cx="4334256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679" y="685800"/>
            <a:ext cx="3566160" cy="5670550"/>
          </a:xfrm>
        </p:spPr>
        <p:txBody>
          <a:bodyPr lIns="0" tIns="0" rIns="0" bIns="0" anchor="ctr" anchorCtr="0"/>
          <a:lstStyle>
            <a:lvl1pPr algn="l">
              <a:defRPr sz="3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59645" y="1533529"/>
            <a:ext cx="3497580" cy="1895475"/>
          </a:xfrm>
        </p:spPr>
        <p:txBody>
          <a:bodyPr lIns="0" tIns="0" rIns="0" bIns="0" anchor="t" anchorCtr="0">
            <a:noAutofit/>
          </a:bodyPr>
          <a:lstStyle>
            <a:lvl1pPr marL="257168" indent="-384038">
              <a:spcBef>
                <a:spcPts val="750"/>
              </a:spcBef>
              <a:buFont typeface="+mj-lt"/>
              <a:buAutoNum type="arabicPeriod"/>
              <a:defRPr sz="1350"/>
            </a:lvl1pPr>
            <a:lvl2pPr marL="771506" indent="-257168">
              <a:spcBef>
                <a:spcPts val="900"/>
              </a:spcBef>
              <a:buFont typeface="+mj-lt"/>
              <a:buAutoNum type="alphaLcPeriod"/>
              <a:defRPr sz="1350"/>
            </a:lvl2pPr>
            <a:lvl3pPr marL="942952" indent="-257168">
              <a:spcBef>
                <a:spcPts val="900"/>
              </a:spcBef>
              <a:buFont typeface="+mj-lt"/>
              <a:buAutoNum type="arabicParenR"/>
              <a:defRPr sz="1350"/>
            </a:lvl3pPr>
            <a:lvl4pPr marL="1285843" indent="-257168">
              <a:spcBef>
                <a:spcPts val="900"/>
              </a:spcBef>
              <a:buFont typeface="+mj-lt"/>
              <a:buAutoNum type="alphaLcParenR"/>
              <a:defRPr sz="1350"/>
            </a:lvl4pPr>
            <a:lvl5pPr marL="1671596" indent="-300031">
              <a:spcBef>
                <a:spcPts val="900"/>
              </a:spcBef>
              <a:buFont typeface="+mj-lt"/>
              <a:buAutoNum type="romanLcPeriod"/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0120" y="3482975"/>
            <a:ext cx="349758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spcBef>
                <a:spcPts val="900"/>
              </a:spcBef>
              <a:buNone/>
              <a:defRPr sz="1200"/>
            </a:lvl2pPr>
            <a:lvl3pPr marL="685783" indent="0">
              <a:spcBef>
                <a:spcPts val="900"/>
              </a:spcBef>
              <a:buNone/>
              <a:defRPr sz="1050"/>
            </a:lvl3pPr>
            <a:lvl4pPr marL="1028675" indent="0">
              <a:spcBef>
                <a:spcPts val="900"/>
              </a:spcBef>
              <a:buNone/>
              <a:defRPr sz="900"/>
            </a:lvl4pPr>
            <a:lvl5pPr marL="1371566" indent="0">
              <a:spcBef>
                <a:spcPts val="90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60120" y="4692058"/>
            <a:ext cx="349758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900"/>
              </a:spcBef>
              <a:defRPr sz="1350"/>
            </a:lvl1pPr>
            <a:lvl2pPr>
              <a:spcBef>
                <a:spcPts val="900"/>
              </a:spcBef>
              <a:defRPr sz="1200"/>
            </a:lvl2pPr>
            <a:lvl3pPr>
              <a:spcBef>
                <a:spcPts val="900"/>
              </a:spcBef>
              <a:defRPr sz="1050"/>
            </a:lvl3pPr>
            <a:lvl4pPr>
              <a:spcBef>
                <a:spcPts val="900"/>
              </a:spcBef>
              <a:defRPr sz="900"/>
            </a:lvl4pPr>
            <a:lvl5pPr>
              <a:spcBef>
                <a:spcPts val="900"/>
              </a:spcBef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6356355"/>
            <a:ext cx="30861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498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9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2" y="301752"/>
            <a:ext cx="3497579" cy="2441448"/>
          </a:xfr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spcBef>
                <a:spcPts val="750"/>
              </a:spcBef>
              <a:defRPr sz="3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3477" y="726631"/>
            <a:ext cx="390743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121" y="2777072"/>
            <a:ext cx="349758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350"/>
            </a:lvl1pPr>
            <a:lvl2pPr marL="171446">
              <a:lnSpc>
                <a:spcPct val="110000"/>
              </a:lnSpc>
              <a:defRPr sz="1200"/>
            </a:lvl2pPr>
            <a:lvl3pPr marL="342892">
              <a:lnSpc>
                <a:spcPct val="110000"/>
              </a:lnSpc>
              <a:defRPr sz="1050"/>
            </a:lvl3pPr>
            <a:lvl4pPr marL="514337">
              <a:lnSpc>
                <a:spcPct val="110000"/>
              </a:lnSpc>
              <a:defRPr sz="900"/>
            </a:lvl4pPr>
            <a:lvl5pPr marL="685783">
              <a:lnSpc>
                <a:spcPct val="11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069" y="0"/>
            <a:ext cx="4334933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1665" y="301752"/>
            <a:ext cx="3915918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60122" y="6356355"/>
            <a:ext cx="332611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8845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0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46" y="6"/>
            <a:ext cx="7438804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546" y="1825625"/>
            <a:ext cx="74388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4593" y="726631"/>
            <a:ext cx="390743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350" b="1" i="0" cap="all" spc="75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6546" y="6356355"/>
            <a:ext cx="20574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9249" y="6356355"/>
            <a:ext cx="30861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hf sldNum="0" hdr="0" ftr="0"/>
  <p:txStyles>
    <p:titleStyle>
      <a:lvl1pPr algn="l" defTabSz="685783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helivingmessage.com/2019/04/15/what-is-your-view-of-scriptu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deviantart.com/kawaiicreationss/art/unicorn-cute-72476883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wallpaperflare.com/rainbow-flowers-roses-colorful-flowering-plant-rose-flower-wallpaper-qk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xfuel.com/en/free-photo-xpfj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1125609"/>
            <a:ext cx="5987333" cy="1922392"/>
          </a:xfrm>
        </p:spPr>
        <p:txBody>
          <a:bodyPr/>
          <a:lstStyle/>
          <a:p>
            <a:r>
              <a:rPr lang="en-US" dirty="0"/>
              <a:t>Ok, I’m a Christian, now what?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674" y="1296165"/>
            <a:ext cx="6723821" cy="732124"/>
          </a:xfrm>
        </p:spPr>
        <p:txBody>
          <a:bodyPr/>
          <a:lstStyle/>
          <a:p>
            <a:r>
              <a:rPr lang="en-US" dirty="0"/>
              <a:t>Steps of salvation</a:t>
            </a:r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028706" y="3261235"/>
            <a:ext cx="2282308" cy="22823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0459" y="2028289"/>
            <a:ext cx="4588036" cy="3437540"/>
          </a:xfrm>
        </p:spPr>
        <p:txBody>
          <a:bodyPr/>
          <a:lstStyle/>
          <a:p>
            <a:pPr marL="257168" indent="-257168" algn="l">
              <a:buFont typeface="Arial" panose="020B0604020202020204" pitchFamily="34" charset="0"/>
              <a:buChar char="•"/>
            </a:pPr>
            <a:r>
              <a:rPr lang="en-US" dirty="0"/>
              <a:t>Hear – Matt. 17:5 </a:t>
            </a:r>
          </a:p>
          <a:p>
            <a:pPr marL="257168" indent="-257168" algn="l">
              <a:buFont typeface="Arial" panose="020B0604020202020204" pitchFamily="34" charset="0"/>
              <a:buChar char="•"/>
            </a:pPr>
            <a:r>
              <a:rPr lang="en-US" dirty="0"/>
              <a:t>Believe – John 8:24</a:t>
            </a:r>
          </a:p>
          <a:p>
            <a:pPr marL="257168" indent="-257168" algn="l">
              <a:buFont typeface="Arial" panose="020B0604020202020204" pitchFamily="34" charset="0"/>
              <a:buChar char="•"/>
            </a:pPr>
            <a:r>
              <a:rPr lang="en-US" dirty="0"/>
              <a:t>Repent – Luke 13:3, 5</a:t>
            </a:r>
          </a:p>
          <a:p>
            <a:pPr marL="257168" indent="-257168" algn="l">
              <a:buFont typeface="Arial" panose="020B0604020202020204" pitchFamily="34" charset="0"/>
              <a:buChar char="•"/>
            </a:pPr>
            <a:r>
              <a:rPr lang="en-US" dirty="0"/>
              <a:t>Confess – Romans 10:9, 10</a:t>
            </a:r>
          </a:p>
          <a:p>
            <a:pPr marL="257168" indent="-257168" algn="l">
              <a:buFont typeface="Arial" panose="020B0604020202020204" pitchFamily="34" charset="0"/>
              <a:buChar char="•"/>
            </a:pPr>
            <a:r>
              <a:rPr lang="en-US" dirty="0"/>
              <a:t>Baptism – Mark 16:16</a:t>
            </a:r>
          </a:p>
          <a:p>
            <a:pPr marL="257168" indent="-257168" algn="l">
              <a:buFont typeface="Arial" panose="020B0604020202020204" pitchFamily="34" charset="0"/>
              <a:buChar char="•"/>
            </a:pPr>
            <a:r>
              <a:rPr lang="en-US" dirty="0"/>
              <a:t>Live Faithfully – Rev. 2:10</a:t>
            </a:r>
          </a:p>
          <a:p>
            <a:pPr algn="l"/>
            <a:r>
              <a:rPr lang="en-US" dirty="0"/>
              <a:t>But also know that forgiveness is still available for those who repent of sin as a Christian, because our God is a loving and forgiving God!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3807131"/>
            <a:ext cx="7924800" cy="2310251"/>
          </a:xfrm>
        </p:spPr>
        <p:txBody>
          <a:bodyPr/>
          <a:lstStyle/>
          <a:p>
            <a:r>
              <a:rPr lang="en-US" dirty="0"/>
              <a:t>Now…. You’re a new creation in </a:t>
            </a:r>
            <a:r>
              <a:rPr lang="en-US" dirty="0" err="1"/>
              <a:t>christ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 cor. 5:17; </a:t>
            </a:r>
            <a:r>
              <a:rPr lang="en-US" dirty="0" err="1"/>
              <a:t>eph.</a:t>
            </a:r>
            <a:r>
              <a:rPr lang="en-US" dirty="0"/>
              <a:t> 4:17-24</a:t>
            </a:r>
          </a:p>
        </p:txBody>
      </p:sp>
      <p:pic>
        <p:nvPicPr>
          <p:cNvPr id="7" name="Picture Placeholder 8" descr="Mountains at sunset">
            <a:extLst>
              <a:ext uri="{FF2B5EF4-FFF2-40B4-BE49-F238E27FC236}">
                <a16:creationId xmlns:a16="http://schemas.microsoft.com/office/drawing/2014/main" id="{DABEABE1-2983-8759-E3F7-CCC6330C6B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" r="23"/>
          <a:stretch/>
        </p:blipFill>
        <p:spPr>
          <a:xfrm>
            <a:off x="6148193" y="1166123"/>
            <a:ext cx="2641003" cy="2641008"/>
          </a:xfrm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It will be difficult at times, because you will have friends and family members who…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A9D03-6CF8-D31E-2E06-88AEBCEF7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2798587"/>
            <a:ext cx="5442071" cy="2885144"/>
          </a:xfrm>
        </p:spPr>
        <p:txBody>
          <a:bodyPr>
            <a:normAutofit/>
          </a:bodyPr>
          <a:lstStyle/>
          <a:p>
            <a:pPr marL="342892" indent="-342892">
              <a:buAutoNum type="alphaUcPeriod"/>
            </a:pPr>
            <a:r>
              <a:rPr lang="en-US" dirty="0"/>
              <a:t>Won’t See You As a New Person/Creation</a:t>
            </a:r>
          </a:p>
          <a:p>
            <a:pPr marL="342892" indent="-342892">
              <a:buAutoNum type="alphaUcPeriod"/>
            </a:pPr>
            <a:endParaRPr lang="en-US" dirty="0"/>
          </a:p>
          <a:p>
            <a:pPr marL="342892" indent="-342892">
              <a:buAutoNum type="alphaUcPeriod"/>
            </a:pPr>
            <a:r>
              <a:rPr lang="en-US" dirty="0"/>
              <a:t>Will See The Change But Won’t Understand The Why Or How</a:t>
            </a:r>
          </a:p>
          <a:p>
            <a:pPr marL="342892" indent="-342892">
              <a:buAutoNum type="alphaUcPeriod"/>
            </a:pPr>
            <a:endParaRPr lang="en-US" dirty="0"/>
          </a:p>
          <a:p>
            <a:pPr marL="342892" indent="-342892">
              <a:buAutoNum type="alphaUcPeriod"/>
            </a:pPr>
            <a:r>
              <a:rPr lang="en-US" dirty="0"/>
              <a:t>Despite Seeing And Accepting The Change, Will Try To Tear You Down By Saying You Only Changed For Someone Else Other Than God or Yourself</a:t>
            </a:r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56606EF5-1CC7-5421-5CF4-C03704056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6939" r="16939"/>
          <a:stretch/>
        </p:blipFill>
        <p:spPr/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806" y="1337310"/>
            <a:ext cx="6295127" cy="960120"/>
          </a:xfrm>
        </p:spPr>
        <p:txBody>
          <a:bodyPr/>
          <a:lstStyle/>
          <a:p>
            <a:r>
              <a:rPr lang="en-US" dirty="0"/>
              <a:t>We have a target on us now</a:t>
            </a:r>
          </a:p>
        </p:txBody>
      </p:sp>
      <p:pic>
        <p:nvPicPr>
          <p:cNvPr id="13" name="Picture Placeholder 12" descr="A mountain range with snow">
            <a:extLst>
              <a:ext uri="{FF2B5EF4-FFF2-40B4-BE49-F238E27FC236}">
                <a16:creationId xmlns:a16="http://schemas.microsoft.com/office/drawing/2014/main" id="{06CC7187-0D55-8D17-DB17-83EAB1EF8D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0" y="2590800"/>
            <a:ext cx="5623560" cy="3627120"/>
          </a:xfrm>
        </p:spPr>
        <p:txBody>
          <a:bodyPr/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/>
              <a:t>The Devil and the evil of this world will try to break us of our connection to God (2 Tim. 3:12, 13; John 15: 18, 19)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/>
              <a:t>However, God and Jesus knows we have our struggles and will fall short of Their expectations (“No, Not One”)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/>
              <a:t>Despite out failures, God’s Love for us is never wavering (Romans 5:6-8; 1 John 4:9, 10)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/>
              <a:t>When we inevitably do fail Him, He is willing to forgive us if we repent and continue to strive to do better (1 John 1:5-10)</a:t>
            </a: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Now…. You’re a Soldier in god’s army </a:t>
            </a:r>
            <a:br>
              <a:rPr lang="en-US" dirty="0"/>
            </a:br>
            <a:r>
              <a:rPr lang="en-US" dirty="0" err="1"/>
              <a:t>eph.</a:t>
            </a:r>
            <a:r>
              <a:rPr lang="en-US" dirty="0"/>
              <a:t> 6:11-17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1" y="1371600"/>
            <a:ext cx="6852759" cy="960120"/>
          </a:xfrm>
        </p:spPr>
        <p:txBody>
          <a:bodyPr/>
          <a:lstStyle/>
          <a:p>
            <a:r>
              <a:rPr lang="en-US" dirty="0"/>
              <a:t>Pieces of the armor vss. 14-17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3B4A-6ED2-64D9-BEC7-1B6C6697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2602831"/>
            <a:ext cx="3634740" cy="3030431"/>
          </a:xfrm>
        </p:spPr>
        <p:txBody>
          <a:bodyPr>
            <a:normAutofit/>
          </a:bodyPr>
          <a:lstStyle/>
          <a:p>
            <a:pPr marL="210312" indent="-210312">
              <a:buFont typeface="Arial" panose="020B0604020202020204" pitchFamily="34" charset="0"/>
              <a:buChar char="•"/>
            </a:pPr>
            <a:r>
              <a:rPr lang="en-US" sz="1800" dirty="0"/>
              <a:t>Belt of Truth</a:t>
            </a:r>
          </a:p>
          <a:p>
            <a:pPr marL="210312" lvl="1" indent="-210312"/>
            <a:r>
              <a:rPr lang="en-US" sz="1800" dirty="0"/>
              <a:t>Breastplate of Righteousness</a:t>
            </a:r>
          </a:p>
          <a:p>
            <a:pPr marL="210312" lvl="1" indent="-210312"/>
            <a:r>
              <a:rPr lang="en-US" sz="1800" dirty="0"/>
              <a:t>Shoes of Peace</a:t>
            </a:r>
          </a:p>
          <a:p>
            <a:pPr marL="210312" lvl="1" indent="-210312"/>
            <a:r>
              <a:rPr lang="en-US" sz="1800" dirty="0"/>
              <a:t>Shield of Faith</a:t>
            </a:r>
          </a:p>
          <a:p>
            <a:pPr marL="210312" lvl="1" indent="-210312"/>
            <a:r>
              <a:rPr lang="en-US" sz="1800" dirty="0"/>
              <a:t>Helmet of Salvation</a:t>
            </a:r>
          </a:p>
          <a:p>
            <a:pPr marL="210312" lvl="1" indent="-210312"/>
            <a:r>
              <a:rPr lang="en-US" sz="1800" dirty="0"/>
              <a:t>Sword of the Spirit = The Word of God</a:t>
            </a:r>
          </a:p>
          <a:p>
            <a:pPr marL="210312" indent="-210312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F1654-306D-262A-D360-5E5C2E6B3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2552" y="2602832"/>
            <a:ext cx="3634740" cy="3030431"/>
          </a:xfrm>
        </p:spPr>
        <p:txBody>
          <a:bodyPr>
            <a:norm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/>
              <a:t>Must be worn at all times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800" dirty="0"/>
              <a:t>Can’t Shed it for Work/School and Expect to Come Home Later Unscathed</a:t>
            </a:r>
          </a:p>
        </p:txBody>
      </p:sp>
      <p:pic>
        <p:nvPicPr>
          <p:cNvPr id="8" name="Picture 7" descr="A drawing of a soldier holding a shield&#10;&#10;AI-generated content may be incorrect.">
            <a:extLst>
              <a:ext uri="{FF2B5EF4-FFF2-40B4-BE49-F238E27FC236}">
                <a16:creationId xmlns:a16="http://schemas.microsoft.com/office/drawing/2014/main" id="{D9686929-9654-A28A-3A57-B8EC791B5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1630" y="3757630"/>
            <a:ext cx="3465662" cy="2314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4A13E-9A20-DBFF-2325-B6DF9CB2DF41}"/>
              </a:ext>
            </a:extLst>
          </p:cNvPr>
          <p:cNvSpPr txBox="1"/>
          <p:nvPr/>
        </p:nvSpPr>
        <p:spPr>
          <a:xfrm>
            <a:off x="5642243" y="6172200"/>
            <a:ext cx="34656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  <a:hlinkClick r:id="rId4" tooltip="https://thelivingmessage.com/2019/04/15/what-is-your-view-of-scripture/"/>
              </a:rPr>
              <a:t>This Photo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by Unknown Author is licensed under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  <a:hlinkClick r:id="rId5" tooltip="https://creativecommons.org/licenses/by-nc-nd/3.0/"/>
              </a:rPr>
              <a:t>CC BY-NC-ND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always rainbows and unicorns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5661" y="669758"/>
            <a:ext cx="3755854" cy="1421606"/>
          </a:xfrm>
        </p:spPr>
        <p:txBody>
          <a:bodyPr>
            <a:noAutofit/>
          </a:bodyPr>
          <a:lstStyle/>
          <a:p>
            <a:pPr indent="-256032"/>
            <a:r>
              <a:rPr lang="en-US" sz="1600" dirty="0"/>
              <a:t>It can be easy to mess up and sin from time to time</a:t>
            </a:r>
          </a:p>
          <a:p>
            <a:pPr indent="-256032"/>
            <a:r>
              <a:rPr lang="en-US" sz="1600" dirty="0"/>
              <a:t>We’ll never feel like the shiny, new Christian we felt like after baptism</a:t>
            </a:r>
          </a:p>
          <a:p>
            <a:pPr indent="-256032"/>
            <a:r>
              <a:rPr lang="en-US" sz="1600" dirty="0"/>
              <a:t>Might get discouraged or feeling like giving up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8FD192-492A-A40D-E86A-BABC77587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5661" y="2528454"/>
            <a:ext cx="3868947" cy="892525"/>
          </a:xfrm>
        </p:spPr>
        <p:txBody>
          <a:bodyPr/>
          <a:lstStyle/>
          <a:p>
            <a:r>
              <a:rPr lang="en-US" sz="1600" dirty="0"/>
              <a:t>NOBODY’S PERFECT! We are all Sinners!</a:t>
            </a:r>
          </a:p>
          <a:p>
            <a:r>
              <a:rPr lang="en-US" sz="1600" dirty="0"/>
              <a:t>Doesn’t Make Us Less of A Christian</a:t>
            </a:r>
          </a:p>
          <a:p>
            <a:r>
              <a:rPr lang="en-US" sz="1600" dirty="0"/>
              <a:t>Just Proves Our Humanity, We make Mistakes</a:t>
            </a:r>
          </a:p>
          <a:p>
            <a:r>
              <a:rPr lang="en-US" sz="1600" dirty="0"/>
              <a:t>1 John 1:10; Romans 3:21-26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0508" y="4546799"/>
            <a:ext cx="3566160" cy="1188689"/>
          </a:xfrm>
        </p:spPr>
        <p:txBody>
          <a:bodyPr/>
          <a:lstStyle/>
          <a:p>
            <a:r>
              <a:rPr lang="en-US" sz="1600" dirty="0"/>
              <a:t>Jesus knows this about us – Mark 4:35-41</a:t>
            </a:r>
          </a:p>
          <a:p>
            <a:r>
              <a:rPr lang="en-US" sz="1600" dirty="0"/>
              <a:t>We May Begin To Drown In The Waters of Sin And Worldliness, But Jesus is There for Us</a:t>
            </a:r>
          </a:p>
          <a:p>
            <a:r>
              <a:rPr lang="en-US" sz="1600" dirty="0"/>
              <a:t>We Can Also Rely on the Help of Other Christians</a:t>
            </a:r>
          </a:p>
        </p:txBody>
      </p:sp>
      <p:pic>
        <p:nvPicPr>
          <p:cNvPr id="4" name="Picture 3" descr="A rainbow with clouds and blue sky&#10;&#10;AI-generated content may be incorrect.">
            <a:extLst>
              <a:ext uri="{FF2B5EF4-FFF2-40B4-BE49-F238E27FC236}">
                <a16:creationId xmlns:a16="http://schemas.microsoft.com/office/drawing/2014/main" id="{CE202266-5057-3BAF-7D3C-D90FA519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67198" y="987051"/>
            <a:ext cx="2396225" cy="1481183"/>
          </a:xfrm>
          <a:prstGeom prst="rect">
            <a:avLst/>
          </a:prstGeom>
        </p:spPr>
      </p:pic>
      <p:pic>
        <p:nvPicPr>
          <p:cNvPr id="6" name="Picture 5" descr="A cartoon of a unicorn&#10;&#10;AI-generated content may be incorrect.">
            <a:extLst>
              <a:ext uri="{FF2B5EF4-FFF2-40B4-BE49-F238E27FC236}">
                <a16:creationId xmlns:a16="http://schemas.microsoft.com/office/drawing/2014/main" id="{91BF2C1D-16F4-9031-ADD6-347B21FAE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44317" y="3807484"/>
            <a:ext cx="1928004" cy="1928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930BF3-D41D-8B2D-CDE6-DC0334842AF2}"/>
              </a:ext>
            </a:extLst>
          </p:cNvPr>
          <p:cNvSpPr txBox="1"/>
          <p:nvPr/>
        </p:nvSpPr>
        <p:spPr>
          <a:xfrm>
            <a:off x="7785544" y="5897360"/>
            <a:ext cx="118677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  <a:hlinkClick r:id="rId6" tooltip="https://www.deviantart.com/kawaiicreationss/art/unicorn-cute-724768834"/>
              </a:rPr>
              <a:t>This Photo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by Unknown Author is licensed under 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  <a:hlinkClick r:id="rId7" tooltip="https://creativecommons.org/licenses/by-nc-nd/3.0/"/>
              </a:rPr>
              <a:t>CC BY-NC-ND</a:t>
            </a: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18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685" y="920135"/>
            <a:ext cx="3497579" cy="1831086"/>
          </a:xfrm>
        </p:spPr>
        <p:txBody>
          <a:bodyPr/>
          <a:lstStyle/>
          <a:p>
            <a:r>
              <a:rPr lang="en-US" dirty="0"/>
              <a:t>There is Light at the end of the tunnel!!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1" y="2743200"/>
            <a:ext cx="3829049" cy="2662936"/>
          </a:xfrm>
        </p:spPr>
        <p:txBody>
          <a:bodyPr/>
          <a:lstStyle/>
          <a:p>
            <a:r>
              <a:rPr lang="en-US" sz="1800" dirty="0"/>
              <a:t>Persevere! Stay in the Fight! Don’t Give Up!</a:t>
            </a:r>
          </a:p>
          <a:p>
            <a:r>
              <a:rPr lang="en-US" sz="1800" dirty="0"/>
              <a:t>If we do, We can’t lose. </a:t>
            </a:r>
          </a:p>
          <a:p>
            <a:r>
              <a:rPr lang="en-US" sz="1800" dirty="0"/>
              <a:t>As Christians, We’ve already joined the winning side in the spiritual war. (1 John 5:1-5) We are overcomers!</a:t>
            </a:r>
          </a:p>
          <a:p>
            <a:r>
              <a:rPr lang="en-US" sz="1800" dirty="0"/>
              <a:t>If we make it to the end, persevere, “fight the good fight”, There’s a reward waiting for all of us! (1 Cor. 15:50-58)</a:t>
            </a:r>
          </a:p>
        </p:txBody>
      </p:sp>
      <p:pic>
        <p:nvPicPr>
          <p:cNvPr id="7" name="Picture Placeholder 6" descr="A person walking in a tunnel&#10;&#10;AI-generated content may be incorrect.">
            <a:extLst>
              <a:ext uri="{FF2B5EF4-FFF2-40B4-BE49-F238E27FC236}">
                <a16:creationId xmlns:a16="http://schemas.microsoft.com/office/drawing/2014/main" id="{5613970C-35E2-D856-9ACC-A812D56C95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256" r="22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4585229"/>
            <a:ext cx="6858000" cy="960120"/>
          </a:xfrm>
        </p:spPr>
        <p:txBody>
          <a:bodyPr/>
          <a:lstStyle/>
          <a:p>
            <a:r>
              <a:rPr lang="en-US" dirty="0"/>
              <a:t>Final tips &amp; takeaways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16BFA7C-979F-1D5E-79D4-DEEC56EBE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1920240"/>
            <a:ext cx="7605911" cy="3017520"/>
          </a:xfrm>
        </p:spPr>
        <p:txBody>
          <a:bodyPr/>
          <a:lstStyle/>
          <a:p>
            <a:r>
              <a:rPr lang="en-US" sz="1800" dirty="0"/>
              <a:t>As a Christian, You became a New Creation</a:t>
            </a:r>
          </a:p>
          <a:p>
            <a:r>
              <a:rPr lang="en-US" sz="1800" dirty="0"/>
              <a:t>Need to Make Sure We Live for Him, Striving to Be More Christ-Like Each Day</a:t>
            </a:r>
          </a:p>
          <a:p>
            <a:r>
              <a:rPr lang="en-US" sz="1800" dirty="0"/>
              <a:t>Also, You became a Newly-Enlisted Soldier </a:t>
            </a:r>
          </a:p>
          <a:p>
            <a:r>
              <a:rPr lang="en-US" sz="1800" dirty="0"/>
              <a:t>As Such, Don’t Forget Your Gear!</a:t>
            </a:r>
          </a:p>
          <a:p>
            <a:r>
              <a:rPr lang="en-US" sz="1800" dirty="0"/>
              <a:t>Don’t Be Discouraged and Don’t Give Up On the Spiritual Fight!</a:t>
            </a:r>
          </a:p>
          <a:p>
            <a:r>
              <a:rPr lang="en-US" sz="1800" dirty="0"/>
              <a:t>There’s An Eternal Reward Waiting for Those Who Persevere to the End!</a:t>
            </a:r>
          </a:p>
        </p:txBody>
      </p:sp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614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</vt:lpstr>
      <vt:lpstr>GradientVTI</vt:lpstr>
      <vt:lpstr>Ok, I’m a Christian, now what?</vt:lpstr>
      <vt:lpstr>Now…. You’re a new creation in christ  2 cor. 5:17; eph. 4:17-24</vt:lpstr>
      <vt:lpstr>It will be difficult at times, because you will have friends and family members who…</vt:lpstr>
      <vt:lpstr>We have a target on us now</vt:lpstr>
      <vt:lpstr>Now…. You’re a Soldier in god’s army  eph. 6:11-17</vt:lpstr>
      <vt:lpstr>Pieces of the armor vss. 14-17</vt:lpstr>
      <vt:lpstr>Not always rainbows and unicorns</vt:lpstr>
      <vt:lpstr>There is Light at the end of the tunnel!!</vt:lpstr>
      <vt:lpstr>Final tips &amp; takeaways</vt:lpstr>
      <vt:lpstr>Steps of salvation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95</cp:revision>
  <dcterms:created xsi:type="dcterms:W3CDTF">2008-03-16T18:22:36Z</dcterms:created>
  <dcterms:modified xsi:type="dcterms:W3CDTF">2025-06-01T20:29:20Z</dcterms:modified>
</cp:coreProperties>
</file>