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8"/>
  </p:notesMasterIdLst>
  <p:sldIdLst>
    <p:sldId id="256" r:id="rId3"/>
    <p:sldId id="257" r:id="rId4"/>
    <p:sldId id="258" r:id="rId5"/>
    <p:sldId id="756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Opening song" id="{0654DAB5-AE50-44A2-8AF8-8E0510C8D86D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(s)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6"/>
            <p14:sldId id="257"/>
            <p14:sldId id="258"/>
            <p14:sldId id="756"/>
            <p14:sldId id="259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03" autoAdjust="0"/>
    <p:restoredTop sz="86469" autoAdjust="0"/>
  </p:normalViewPr>
  <p:slideViewPr>
    <p:cSldViewPr>
      <p:cViewPr varScale="1">
        <p:scale>
          <a:sx n="69" d="100"/>
          <a:sy n="69" d="100"/>
        </p:scale>
        <p:origin x="1428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26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2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1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79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65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04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79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8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65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30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06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7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73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638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49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01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73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9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5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0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6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8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472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E2DCA3-BF63-4872-869E-F81C0B187820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C72DE4-B69F-4F23-996C-7B366C88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74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A4717-00BA-1021-4C05-68295EB9C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Faith from the Rooftop</a:t>
            </a:r>
          </a:p>
        </p:txBody>
      </p:sp>
      <p:pic>
        <p:nvPicPr>
          <p:cNvPr id="1028" name="Picture 4" descr="Jesus heals the paralytic :: Jesus, a paralysed man and the forgiveness of  sin (Luke 5:17-26)">
            <a:extLst>
              <a:ext uri="{FF2B5EF4-FFF2-40B4-BE49-F238E27FC236}">
                <a16:creationId xmlns:a16="http://schemas.microsoft.com/office/drawing/2014/main" id="{FDEFAAE4-7B19-2C30-68C6-1CDC436E8E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05"/>
          <a:stretch/>
        </p:blipFill>
        <p:spPr bwMode="auto">
          <a:xfrm>
            <a:off x="2506431" y="1934485"/>
            <a:ext cx="6041571" cy="399175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C26A784-D5EE-EBF6-B3AF-FFE1C0C49D55}"/>
              </a:ext>
            </a:extLst>
          </p:cNvPr>
          <p:cNvSpPr/>
          <p:nvPr/>
        </p:nvSpPr>
        <p:spPr>
          <a:xfrm>
            <a:off x="576938" y="4931232"/>
            <a:ext cx="3243943" cy="132556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57AF2-5842-C492-494F-CDBDC03AF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1" y="5225145"/>
            <a:ext cx="2993572" cy="8360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2:1-12</a:t>
            </a:r>
          </a:p>
        </p:txBody>
      </p:sp>
    </p:spTree>
    <p:extLst>
      <p:ext uri="{BB962C8B-B14F-4D97-AF65-F5344CB8AC3E}">
        <p14:creationId xmlns:p14="http://schemas.microsoft.com/office/powerpoint/2010/main" val="316567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C78F4-D82A-E018-FFE0-21D8C0093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Bahnschrift Condensed" panose="020B0502040204020203" pitchFamily="34" charset="0"/>
              </a:rPr>
              <a:t>These Men Had Faith</a:t>
            </a:r>
            <a:endParaRPr lang="en-US" b="1" dirty="0">
              <a:latin typeface="Bahnschrift Condensed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722FB-CADD-9977-26F6-5F3AD9848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Bahnschrift Condensed" panose="020B0502040204020203" pitchFamily="34" charset="0"/>
              </a:rPr>
              <a:t>Their faith led them to bring their friend to Jesus. </a:t>
            </a:r>
          </a:p>
          <a:p>
            <a:r>
              <a:rPr lang="en-US" sz="3200" dirty="0">
                <a:latin typeface="Bahnschrift Condensed" panose="020B0502040204020203" pitchFamily="34" charset="0"/>
              </a:rPr>
              <a:t>Their faith was not deterred by the obstacle of the large crowd. </a:t>
            </a:r>
          </a:p>
          <a:p>
            <a:r>
              <a:rPr lang="en-US" sz="3200" dirty="0">
                <a:latin typeface="Bahnschrift Condensed" panose="020B0502040204020203" pitchFamily="34" charset="0"/>
              </a:rPr>
              <a:t>Their faith led them to further action: climbing onto the roof, breaking through, and lowering the paralytic.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1EEF15-9C95-51AD-0B34-EBA9096E1033}"/>
              </a:ext>
            </a:extLst>
          </p:cNvPr>
          <p:cNvSpPr/>
          <p:nvPr/>
        </p:nvSpPr>
        <p:spPr>
          <a:xfrm>
            <a:off x="2971800" y="5856513"/>
            <a:ext cx="5889163" cy="80305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D0430BF-E5CE-D5D9-EA7C-EC275778EEFE}"/>
              </a:ext>
            </a:extLst>
          </p:cNvPr>
          <p:cNvSpPr txBox="1">
            <a:spLocks/>
          </p:cNvSpPr>
          <p:nvPr/>
        </p:nvSpPr>
        <p:spPr>
          <a:xfrm>
            <a:off x="3048000" y="6030693"/>
            <a:ext cx="5682336" cy="488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“When Jesus saw their faith…”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v. 5</a:t>
            </a:r>
          </a:p>
        </p:txBody>
      </p:sp>
    </p:spTree>
    <p:extLst>
      <p:ext uri="{BB962C8B-B14F-4D97-AF65-F5344CB8AC3E}">
        <p14:creationId xmlns:p14="http://schemas.microsoft.com/office/powerpoint/2010/main" val="270415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A7001-D6A4-4313-EFEE-8A8DB673B1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E673D-A2BF-B2D4-3CB8-D4B1F5983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Bahnschrift Condensed" panose="020B0502040204020203" pitchFamily="34" charset="0"/>
              </a:rPr>
              <a:t>What These Men Saw from the Rooftop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439A5-7F17-301E-6F0A-24A5E62FA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Bahnschrift Condensed" panose="020B0502040204020203" pitchFamily="34" charset="0"/>
              </a:rPr>
              <a:t>Jesus Knows Our Thoughts</a:t>
            </a:r>
          </a:p>
          <a:p>
            <a:pPr lvl="1"/>
            <a:r>
              <a:rPr lang="en-US" sz="3200" dirty="0">
                <a:solidFill>
                  <a:schemeClr val="accent1"/>
                </a:solidFill>
                <a:latin typeface="Bahnschrift Condensed" panose="020B0502040204020203" pitchFamily="34" charset="0"/>
              </a:rPr>
              <a:t>John 2:23-25; Heb. 4:13</a:t>
            </a:r>
          </a:p>
          <a:p>
            <a:r>
              <a:rPr lang="en-US" sz="3600" dirty="0">
                <a:latin typeface="Bahnschrift Condensed" panose="020B0502040204020203" pitchFamily="34" charset="0"/>
              </a:rPr>
              <a:t>Jesus Has Power to Heal</a:t>
            </a:r>
          </a:p>
          <a:p>
            <a:pPr lvl="1"/>
            <a:r>
              <a:rPr lang="en-US" sz="3200" dirty="0">
                <a:solidFill>
                  <a:schemeClr val="accent1"/>
                </a:solidFill>
                <a:latin typeface="Bahnschrift Condensed" panose="020B0502040204020203" pitchFamily="34" charset="0"/>
              </a:rPr>
              <a:t>John 20:30-31; Heb. 2:3-4</a:t>
            </a:r>
          </a:p>
          <a:p>
            <a:r>
              <a:rPr lang="en-US" sz="3600" dirty="0">
                <a:latin typeface="Bahnschrift Condensed" panose="020B0502040204020203" pitchFamily="34" charset="0"/>
              </a:rPr>
              <a:t>Jesus Has Power to Forgive Sins </a:t>
            </a:r>
          </a:p>
          <a:p>
            <a:pPr lvl="1"/>
            <a:r>
              <a:rPr lang="en-US" sz="3200" dirty="0">
                <a:solidFill>
                  <a:schemeClr val="accent1"/>
                </a:solidFill>
                <a:latin typeface="Bahnschrift Condensed" panose="020B0502040204020203" pitchFamily="34" charset="0"/>
              </a:rPr>
              <a:t>Heb. 9:16-17; Mark 16:15-16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31B44B-BF0D-97E1-8B7F-D7BF6A1F053D}"/>
              </a:ext>
            </a:extLst>
          </p:cNvPr>
          <p:cNvSpPr/>
          <p:nvPr/>
        </p:nvSpPr>
        <p:spPr>
          <a:xfrm>
            <a:off x="5617020" y="5791200"/>
            <a:ext cx="3243943" cy="86837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42C5254-9A2E-3939-9B16-36C61132ED0A}"/>
              </a:ext>
            </a:extLst>
          </p:cNvPr>
          <p:cNvSpPr txBox="1">
            <a:spLocks/>
          </p:cNvSpPr>
          <p:nvPr/>
        </p:nvSpPr>
        <p:spPr>
          <a:xfrm>
            <a:off x="5736763" y="5943605"/>
            <a:ext cx="2993572" cy="620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Mark 2:1-12</a:t>
            </a:r>
          </a:p>
        </p:txBody>
      </p:sp>
    </p:spTree>
    <p:extLst>
      <p:ext uri="{BB962C8B-B14F-4D97-AF65-F5344CB8AC3E}">
        <p14:creationId xmlns:p14="http://schemas.microsoft.com/office/powerpoint/2010/main" val="225506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7C7160-BB5D-45B7-689B-356FEDA486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78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107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Aptos</vt:lpstr>
      <vt:lpstr>Aptos Display</vt:lpstr>
      <vt:lpstr>Arial</vt:lpstr>
      <vt:lpstr>Arial Black</vt:lpstr>
      <vt:lpstr>Bahnschrift Condensed</vt:lpstr>
      <vt:lpstr>Calibri</vt:lpstr>
      <vt:lpstr>4_Office Theme</vt:lpstr>
      <vt:lpstr>6_Office Theme</vt:lpstr>
      <vt:lpstr>PowerPoint Presentation</vt:lpstr>
      <vt:lpstr>Faith from the Rooftop</vt:lpstr>
      <vt:lpstr>These Men Had Faith</vt:lpstr>
      <vt:lpstr>What These Men Saw from the Rooftop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94</cp:revision>
  <dcterms:created xsi:type="dcterms:W3CDTF">2008-03-16T18:22:36Z</dcterms:created>
  <dcterms:modified xsi:type="dcterms:W3CDTF">2025-05-25T18:44:27Z</dcterms:modified>
</cp:coreProperties>
</file>