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  <p:sldMasterId id="2147483759" r:id="rId2"/>
  </p:sldMasterIdLst>
  <p:notesMasterIdLst>
    <p:notesMasterId r:id="rId15"/>
  </p:notesMasterIdLst>
  <p:sldIdLst>
    <p:sldId id="757" r:id="rId3"/>
    <p:sldId id="758" r:id="rId4"/>
    <p:sldId id="759" r:id="rId5"/>
    <p:sldId id="760" r:id="rId6"/>
    <p:sldId id="761" r:id="rId7"/>
    <p:sldId id="762" r:id="rId8"/>
    <p:sldId id="763" r:id="rId9"/>
    <p:sldId id="764" r:id="rId10"/>
    <p:sldId id="765" r:id="rId11"/>
    <p:sldId id="766" r:id="rId12"/>
    <p:sldId id="767" r:id="rId13"/>
    <p:sldId id="7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-Service" id="{F3D0A326-848B-403A-A056-8FFE20F92914}">
          <p14:sldIdLst/>
        </p14:section>
        <p14:section name="Opening song" id="{0654DAB5-AE50-44A2-8AF8-8E0510C8D86D}">
          <p14:sldIdLst/>
        </p14:section>
        <p14:section name="Prayer" id="{AA7EF9D7-2C1A-4A9E-B897-034327F9C43B}">
          <p14:sldIdLst/>
        </p14:section>
        <p14:section name="Scripture Reading" id="{9A28BFB2-9F46-438F-AEE7-B3FFCE5D145F}">
          <p14:sldIdLst/>
        </p14:section>
        <p14:section name="Song(s)" id="{F8F9A752-988C-4EE5-973C-DF67270C0D70}">
          <p14:sldIdLst/>
        </p14:section>
        <p14:section name="Lord's Supper" id="{EF0736C1-8E37-46BA-BF55-85A1B1056937}">
          <p14:sldIdLst/>
        </p14:section>
        <p14:section name="Song" id="{233B487B-5101-4156-A243-A60B2BC2DFE3}">
          <p14:sldIdLst/>
        </p14:section>
        <p14:section name="Sermon" id="{ECE0CD35-CB87-435B-8717-E0A7CD30F08D}">
          <p14:sldIdLst>
            <p14:sldId id="757"/>
            <p14:sldId id="758"/>
            <p14:sldId id="759"/>
            <p14:sldId id="760"/>
            <p14:sldId id="761"/>
            <p14:sldId id="762"/>
            <p14:sldId id="763"/>
            <p14:sldId id="764"/>
            <p14:sldId id="765"/>
            <p14:sldId id="766"/>
            <p14:sldId id="767"/>
            <p14:sldId id="768"/>
          </p14:sldIdLst>
        </p14:section>
        <p14:section name="Song" id="{0E89271B-AEF7-417E-BEAD-CBF4682F4AAA}">
          <p14:sldIdLst/>
        </p14:section>
        <p14:section name="End" id="{9DF123F3-2949-4C9A-9B17-20F16A95519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03" autoAdjust="0"/>
    <p:restoredTop sz="86469" autoAdjust="0"/>
  </p:normalViewPr>
  <p:slideViewPr>
    <p:cSldViewPr>
      <p:cViewPr varScale="1">
        <p:scale>
          <a:sx n="64" d="100"/>
          <a:sy n="64" d="100"/>
        </p:scale>
        <p:origin x="1421" y="2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2621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Hepner" userId="77e86300bfaa4522" providerId="LiveId" clId="{0C74DEDC-ADE2-42A1-98D9-B59A8FB0791A}"/>
    <pc:docChg chg="delSld delMainMaster modSection">
      <pc:chgData name="Michael Hepner" userId="77e86300bfaa4522" providerId="LiveId" clId="{0C74DEDC-ADE2-42A1-98D9-B59A8FB0791A}" dt="2025-05-18T18:54:41.366" v="1" actId="47"/>
      <pc:docMkLst>
        <pc:docMk/>
      </pc:docMkLst>
      <pc:sldChg chg="del">
        <pc:chgData name="Michael Hepner" userId="77e86300bfaa4522" providerId="LiveId" clId="{0C74DEDC-ADE2-42A1-98D9-B59A8FB0791A}" dt="2025-05-18T18:54:32.225" v="0" actId="47"/>
        <pc:sldMkLst>
          <pc:docMk/>
          <pc:sldMk cId="0" sldId="256"/>
        </pc:sldMkLst>
      </pc:sldChg>
      <pc:sldChg chg="del">
        <pc:chgData name="Michael Hepner" userId="77e86300bfaa4522" providerId="LiveId" clId="{0C74DEDC-ADE2-42A1-98D9-B59A8FB0791A}" dt="2025-05-18T18:54:32.225" v="0" actId="47"/>
        <pc:sldMkLst>
          <pc:docMk/>
          <pc:sldMk cId="0" sldId="257"/>
        </pc:sldMkLst>
      </pc:sldChg>
      <pc:sldChg chg="del">
        <pc:chgData name="Michael Hepner" userId="77e86300bfaa4522" providerId="LiveId" clId="{0C74DEDC-ADE2-42A1-98D9-B59A8FB0791A}" dt="2025-05-18T18:54:32.225" v="0" actId="47"/>
        <pc:sldMkLst>
          <pc:docMk/>
          <pc:sldMk cId="0" sldId="258"/>
        </pc:sldMkLst>
      </pc:sldChg>
      <pc:sldChg chg="del">
        <pc:chgData name="Michael Hepner" userId="77e86300bfaa4522" providerId="LiveId" clId="{0C74DEDC-ADE2-42A1-98D9-B59A8FB0791A}" dt="2025-05-18T18:54:32.225" v="0" actId="47"/>
        <pc:sldMkLst>
          <pc:docMk/>
          <pc:sldMk cId="0" sldId="259"/>
        </pc:sldMkLst>
      </pc:sldChg>
      <pc:sldChg chg="del">
        <pc:chgData name="Michael Hepner" userId="77e86300bfaa4522" providerId="LiveId" clId="{0C74DEDC-ADE2-42A1-98D9-B59A8FB0791A}" dt="2025-05-18T18:54:32.225" v="0" actId="47"/>
        <pc:sldMkLst>
          <pc:docMk/>
          <pc:sldMk cId="3045137278" sldId="260"/>
        </pc:sldMkLst>
      </pc:sldChg>
      <pc:sldChg chg="del">
        <pc:chgData name="Michael Hepner" userId="77e86300bfaa4522" providerId="LiveId" clId="{0C74DEDC-ADE2-42A1-98D9-B59A8FB0791A}" dt="2025-05-18T18:54:32.225" v="0" actId="47"/>
        <pc:sldMkLst>
          <pc:docMk/>
          <pc:sldMk cId="0" sldId="261"/>
        </pc:sldMkLst>
      </pc:sldChg>
      <pc:sldChg chg="del">
        <pc:chgData name="Michael Hepner" userId="77e86300bfaa4522" providerId="LiveId" clId="{0C74DEDC-ADE2-42A1-98D9-B59A8FB0791A}" dt="2025-05-18T18:54:32.225" v="0" actId="47"/>
        <pc:sldMkLst>
          <pc:docMk/>
          <pc:sldMk cId="0" sldId="262"/>
        </pc:sldMkLst>
      </pc:sldChg>
      <pc:sldChg chg="del">
        <pc:chgData name="Michael Hepner" userId="77e86300bfaa4522" providerId="LiveId" clId="{0C74DEDC-ADE2-42A1-98D9-B59A8FB0791A}" dt="2025-05-18T18:54:32.225" v="0" actId="47"/>
        <pc:sldMkLst>
          <pc:docMk/>
          <pc:sldMk cId="0" sldId="263"/>
        </pc:sldMkLst>
      </pc:sldChg>
      <pc:sldChg chg="del">
        <pc:chgData name="Michael Hepner" userId="77e86300bfaa4522" providerId="LiveId" clId="{0C74DEDC-ADE2-42A1-98D9-B59A8FB0791A}" dt="2025-05-18T18:54:32.225" v="0" actId="47"/>
        <pc:sldMkLst>
          <pc:docMk/>
          <pc:sldMk cId="0" sldId="264"/>
        </pc:sldMkLst>
      </pc:sldChg>
      <pc:sldChg chg="del">
        <pc:chgData name="Michael Hepner" userId="77e86300bfaa4522" providerId="LiveId" clId="{0C74DEDC-ADE2-42A1-98D9-B59A8FB0791A}" dt="2025-05-18T18:54:32.225" v="0" actId="47"/>
        <pc:sldMkLst>
          <pc:docMk/>
          <pc:sldMk cId="0" sldId="265"/>
        </pc:sldMkLst>
      </pc:sldChg>
      <pc:sldChg chg="del">
        <pc:chgData name="Michael Hepner" userId="77e86300bfaa4522" providerId="LiveId" clId="{0C74DEDC-ADE2-42A1-98D9-B59A8FB0791A}" dt="2025-05-18T18:54:32.225" v="0" actId="47"/>
        <pc:sldMkLst>
          <pc:docMk/>
          <pc:sldMk cId="0" sldId="266"/>
        </pc:sldMkLst>
      </pc:sldChg>
      <pc:sldChg chg="del">
        <pc:chgData name="Michael Hepner" userId="77e86300bfaa4522" providerId="LiveId" clId="{0C74DEDC-ADE2-42A1-98D9-B59A8FB0791A}" dt="2025-05-18T18:54:32.225" v="0" actId="47"/>
        <pc:sldMkLst>
          <pc:docMk/>
          <pc:sldMk cId="0" sldId="267"/>
        </pc:sldMkLst>
      </pc:sldChg>
      <pc:sldChg chg="del">
        <pc:chgData name="Michael Hepner" userId="77e86300bfaa4522" providerId="LiveId" clId="{0C74DEDC-ADE2-42A1-98D9-B59A8FB0791A}" dt="2025-05-18T18:54:32.225" v="0" actId="47"/>
        <pc:sldMkLst>
          <pc:docMk/>
          <pc:sldMk cId="0" sldId="268"/>
        </pc:sldMkLst>
      </pc:sldChg>
      <pc:sldChg chg="del">
        <pc:chgData name="Michael Hepner" userId="77e86300bfaa4522" providerId="LiveId" clId="{0C74DEDC-ADE2-42A1-98D9-B59A8FB0791A}" dt="2025-05-18T18:54:32.225" v="0" actId="47"/>
        <pc:sldMkLst>
          <pc:docMk/>
          <pc:sldMk cId="0" sldId="269"/>
        </pc:sldMkLst>
      </pc:sldChg>
      <pc:sldChg chg="del">
        <pc:chgData name="Michael Hepner" userId="77e86300bfaa4522" providerId="LiveId" clId="{0C74DEDC-ADE2-42A1-98D9-B59A8FB0791A}" dt="2025-05-18T18:54:32.225" v="0" actId="47"/>
        <pc:sldMkLst>
          <pc:docMk/>
          <pc:sldMk cId="0" sldId="270"/>
        </pc:sldMkLst>
      </pc:sldChg>
      <pc:sldChg chg="del">
        <pc:chgData name="Michael Hepner" userId="77e86300bfaa4522" providerId="LiveId" clId="{0C74DEDC-ADE2-42A1-98D9-B59A8FB0791A}" dt="2025-05-18T18:54:32.225" v="0" actId="47"/>
        <pc:sldMkLst>
          <pc:docMk/>
          <pc:sldMk cId="0" sldId="271"/>
        </pc:sldMkLst>
      </pc:sldChg>
      <pc:sldChg chg="del">
        <pc:chgData name="Michael Hepner" userId="77e86300bfaa4522" providerId="LiveId" clId="{0C74DEDC-ADE2-42A1-98D9-B59A8FB0791A}" dt="2025-05-18T18:54:32.225" v="0" actId="47"/>
        <pc:sldMkLst>
          <pc:docMk/>
          <pc:sldMk cId="0" sldId="272"/>
        </pc:sldMkLst>
      </pc:sldChg>
      <pc:sldChg chg="del">
        <pc:chgData name="Michael Hepner" userId="77e86300bfaa4522" providerId="LiveId" clId="{0C74DEDC-ADE2-42A1-98D9-B59A8FB0791A}" dt="2025-05-18T18:54:32.225" v="0" actId="47"/>
        <pc:sldMkLst>
          <pc:docMk/>
          <pc:sldMk cId="0" sldId="273"/>
        </pc:sldMkLst>
      </pc:sldChg>
      <pc:sldChg chg="del">
        <pc:chgData name="Michael Hepner" userId="77e86300bfaa4522" providerId="LiveId" clId="{0C74DEDC-ADE2-42A1-98D9-B59A8FB0791A}" dt="2025-05-18T18:54:32.225" v="0" actId="47"/>
        <pc:sldMkLst>
          <pc:docMk/>
          <pc:sldMk cId="0" sldId="274"/>
        </pc:sldMkLst>
      </pc:sldChg>
      <pc:sldChg chg="del">
        <pc:chgData name="Michael Hepner" userId="77e86300bfaa4522" providerId="LiveId" clId="{0C74DEDC-ADE2-42A1-98D9-B59A8FB0791A}" dt="2025-05-18T18:54:32.225" v="0" actId="47"/>
        <pc:sldMkLst>
          <pc:docMk/>
          <pc:sldMk cId="0" sldId="275"/>
        </pc:sldMkLst>
      </pc:sldChg>
      <pc:sldChg chg="del">
        <pc:chgData name="Michael Hepner" userId="77e86300bfaa4522" providerId="LiveId" clId="{0C74DEDC-ADE2-42A1-98D9-B59A8FB0791A}" dt="2025-05-18T18:54:32.225" v="0" actId="47"/>
        <pc:sldMkLst>
          <pc:docMk/>
          <pc:sldMk cId="0" sldId="276"/>
        </pc:sldMkLst>
      </pc:sldChg>
      <pc:sldChg chg="del">
        <pc:chgData name="Michael Hepner" userId="77e86300bfaa4522" providerId="LiveId" clId="{0C74DEDC-ADE2-42A1-98D9-B59A8FB0791A}" dt="2025-05-18T18:54:32.225" v="0" actId="47"/>
        <pc:sldMkLst>
          <pc:docMk/>
          <pc:sldMk cId="0" sldId="277"/>
        </pc:sldMkLst>
      </pc:sldChg>
      <pc:sldChg chg="del">
        <pc:chgData name="Michael Hepner" userId="77e86300bfaa4522" providerId="LiveId" clId="{0C74DEDC-ADE2-42A1-98D9-B59A8FB0791A}" dt="2025-05-18T18:54:32.225" v="0" actId="47"/>
        <pc:sldMkLst>
          <pc:docMk/>
          <pc:sldMk cId="0" sldId="278"/>
        </pc:sldMkLst>
      </pc:sldChg>
      <pc:sldChg chg="del">
        <pc:chgData name="Michael Hepner" userId="77e86300bfaa4522" providerId="LiveId" clId="{0C74DEDC-ADE2-42A1-98D9-B59A8FB0791A}" dt="2025-05-18T18:54:32.225" v="0" actId="47"/>
        <pc:sldMkLst>
          <pc:docMk/>
          <pc:sldMk cId="0" sldId="279"/>
        </pc:sldMkLst>
      </pc:sldChg>
      <pc:sldChg chg="del">
        <pc:chgData name="Michael Hepner" userId="77e86300bfaa4522" providerId="LiveId" clId="{0C74DEDC-ADE2-42A1-98D9-B59A8FB0791A}" dt="2025-05-18T18:54:32.225" v="0" actId="47"/>
        <pc:sldMkLst>
          <pc:docMk/>
          <pc:sldMk cId="0" sldId="280"/>
        </pc:sldMkLst>
      </pc:sldChg>
      <pc:sldChg chg="del">
        <pc:chgData name="Michael Hepner" userId="77e86300bfaa4522" providerId="LiveId" clId="{0C74DEDC-ADE2-42A1-98D9-B59A8FB0791A}" dt="2025-05-18T18:54:32.225" v="0" actId="47"/>
        <pc:sldMkLst>
          <pc:docMk/>
          <pc:sldMk cId="0" sldId="281"/>
        </pc:sldMkLst>
      </pc:sldChg>
      <pc:sldChg chg="del">
        <pc:chgData name="Michael Hepner" userId="77e86300bfaa4522" providerId="LiveId" clId="{0C74DEDC-ADE2-42A1-98D9-B59A8FB0791A}" dt="2025-05-18T18:54:32.225" v="0" actId="47"/>
        <pc:sldMkLst>
          <pc:docMk/>
          <pc:sldMk cId="0" sldId="282"/>
        </pc:sldMkLst>
      </pc:sldChg>
      <pc:sldChg chg="del">
        <pc:chgData name="Michael Hepner" userId="77e86300bfaa4522" providerId="LiveId" clId="{0C74DEDC-ADE2-42A1-98D9-B59A8FB0791A}" dt="2025-05-18T18:54:32.225" v="0" actId="47"/>
        <pc:sldMkLst>
          <pc:docMk/>
          <pc:sldMk cId="0" sldId="283"/>
        </pc:sldMkLst>
      </pc:sldChg>
      <pc:sldChg chg="del">
        <pc:chgData name="Michael Hepner" userId="77e86300bfaa4522" providerId="LiveId" clId="{0C74DEDC-ADE2-42A1-98D9-B59A8FB0791A}" dt="2025-05-18T18:54:32.225" v="0" actId="47"/>
        <pc:sldMkLst>
          <pc:docMk/>
          <pc:sldMk cId="0" sldId="284"/>
        </pc:sldMkLst>
      </pc:sldChg>
      <pc:sldChg chg="del">
        <pc:chgData name="Michael Hepner" userId="77e86300bfaa4522" providerId="LiveId" clId="{0C74DEDC-ADE2-42A1-98D9-B59A8FB0791A}" dt="2025-05-18T18:54:32.225" v="0" actId="47"/>
        <pc:sldMkLst>
          <pc:docMk/>
          <pc:sldMk cId="0" sldId="285"/>
        </pc:sldMkLst>
      </pc:sldChg>
      <pc:sldChg chg="del">
        <pc:chgData name="Michael Hepner" userId="77e86300bfaa4522" providerId="LiveId" clId="{0C74DEDC-ADE2-42A1-98D9-B59A8FB0791A}" dt="2025-05-18T18:54:32.225" v="0" actId="47"/>
        <pc:sldMkLst>
          <pc:docMk/>
          <pc:sldMk cId="0" sldId="286"/>
        </pc:sldMkLst>
      </pc:sldChg>
      <pc:sldChg chg="del">
        <pc:chgData name="Michael Hepner" userId="77e86300bfaa4522" providerId="LiveId" clId="{0C74DEDC-ADE2-42A1-98D9-B59A8FB0791A}" dt="2025-05-18T18:54:32.225" v="0" actId="47"/>
        <pc:sldMkLst>
          <pc:docMk/>
          <pc:sldMk cId="0" sldId="287"/>
        </pc:sldMkLst>
      </pc:sldChg>
      <pc:sldChg chg="del">
        <pc:chgData name="Michael Hepner" userId="77e86300bfaa4522" providerId="LiveId" clId="{0C74DEDC-ADE2-42A1-98D9-B59A8FB0791A}" dt="2025-05-18T18:54:32.225" v="0" actId="47"/>
        <pc:sldMkLst>
          <pc:docMk/>
          <pc:sldMk cId="0" sldId="288"/>
        </pc:sldMkLst>
      </pc:sldChg>
      <pc:sldChg chg="del">
        <pc:chgData name="Michael Hepner" userId="77e86300bfaa4522" providerId="LiveId" clId="{0C74DEDC-ADE2-42A1-98D9-B59A8FB0791A}" dt="2025-05-18T18:54:32.225" v="0" actId="47"/>
        <pc:sldMkLst>
          <pc:docMk/>
          <pc:sldMk cId="0" sldId="289"/>
        </pc:sldMkLst>
      </pc:sldChg>
      <pc:sldChg chg="del">
        <pc:chgData name="Michael Hepner" userId="77e86300bfaa4522" providerId="LiveId" clId="{0C74DEDC-ADE2-42A1-98D9-B59A8FB0791A}" dt="2025-05-18T18:54:32.225" v="0" actId="47"/>
        <pc:sldMkLst>
          <pc:docMk/>
          <pc:sldMk cId="0" sldId="290"/>
        </pc:sldMkLst>
      </pc:sldChg>
      <pc:sldChg chg="del">
        <pc:chgData name="Michael Hepner" userId="77e86300bfaa4522" providerId="LiveId" clId="{0C74DEDC-ADE2-42A1-98D9-B59A8FB0791A}" dt="2025-05-18T18:54:32.225" v="0" actId="47"/>
        <pc:sldMkLst>
          <pc:docMk/>
          <pc:sldMk cId="0" sldId="291"/>
        </pc:sldMkLst>
      </pc:sldChg>
      <pc:sldChg chg="del">
        <pc:chgData name="Michael Hepner" userId="77e86300bfaa4522" providerId="LiveId" clId="{0C74DEDC-ADE2-42A1-98D9-B59A8FB0791A}" dt="2025-05-18T18:54:32.225" v="0" actId="47"/>
        <pc:sldMkLst>
          <pc:docMk/>
          <pc:sldMk cId="0" sldId="292"/>
        </pc:sldMkLst>
      </pc:sldChg>
      <pc:sldChg chg="del">
        <pc:chgData name="Michael Hepner" userId="77e86300bfaa4522" providerId="LiveId" clId="{0C74DEDC-ADE2-42A1-98D9-B59A8FB0791A}" dt="2025-05-18T18:54:32.225" v="0" actId="47"/>
        <pc:sldMkLst>
          <pc:docMk/>
          <pc:sldMk cId="0" sldId="293"/>
        </pc:sldMkLst>
      </pc:sldChg>
      <pc:sldChg chg="del">
        <pc:chgData name="Michael Hepner" userId="77e86300bfaa4522" providerId="LiveId" clId="{0C74DEDC-ADE2-42A1-98D9-B59A8FB0791A}" dt="2025-05-18T18:54:32.225" v="0" actId="47"/>
        <pc:sldMkLst>
          <pc:docMk/>
          <pc:sldMk cId="0" sldId="294"/>
        </pc:sldMkLst>
      </pc:sldChg>
      <pc:sldChg chg="del">
        <pc:chgData name="Michael Hepner" userId="77e86300bfaa4522" providerId="LiveId" clId="{0C74DEDC-ADE2-42A1-98D9-B59A8FB0791A}" dt="2025-05-18T18:54:32.225" v="0" actId="47"/>
        <pc:sldMkLst>
          <pc:docMk/>
          <pc:sldMk cId="0" sldId="295"/>
        </pc:sldMkLst>
      </pc:sldChg>
      <pc:sldChg chg="del">
        <pc:chgData name="Michael Hepner" userId="77e86300bfaa4522" providerId="LiveId" clId="{0C74DEDC-ADE2-42A1-98D9-B59A8FB0791A}" dt="2025-05-18T18:54:32.225" v="0" actId="47"/>
        <pc:sldMkLst>
          <pc:docMk/>
          <pc:sldMk cId="0" sldId="296"/>
        </pc:sldMkLst>
      </pc:sldChg>
      <pc:sldChg chg="del">
        <pc:chgData name="Michael Hepner" userId="77e86300bfaa4522" providerId="LiveId" clId="{0C74DEDC-ADE2-42A1-98D9-B59A8FB0791A}" dt="2025-05-18T18:54:32.225" v="0" actId="47"/>
        <pc:sldMkLst>
          <pc:docMk/>
          <pc:sldMk cId="0" sldId="297"/>
        </pc:sldMkLst>
      </pc:sldChg>
      <pc:sldChg chg="del">
        <pc:chgData name="Michael Hepner" userId="77e86300bfaa4522" providerId="LiveId" clId="{0C74DEDC-ADE2-42A1-98D9-B59A8FB0791A}" dt="2025-05-18T18:54:32.225" v="0" actId="47"/>
        <pc:sldMkLst>
          <pc:docMk/>
          <pc:sldMk cId="0" sldId="298"/>
        </pc:sldMkLst>
      </pc:sldChg>
      <pc:sldChg chg="del">
        <pc:chgData name="Michael Hepner" userId="77e86300bfaa4522" providerId="LiveId" clId="{0C74DEDC-ADE2-42A1-98D9-B59A8FB0791A}" dt="2025-05-18T18:54:32.225" v="0" actId="47"/>
        <pc:sldMkLst>
          <pc:docMk/>
          <pc:sldMk cId="0" sldId="299"/>
        </pc:sldMkLst>
      </pc:sldChg>
      <pc:sldChg chg="del">
        <pc:chgData name="Michael Hepner" userId="77e86300bfaa4522" providerId="LiveId" clId="{0C74DEDC-ADE2-42A1-98D9-B59A8FB0791A}" dt="2025-05-18T18:54:32.225" v="0" actId="47"/>
        <pc:sldMkLst>
          <pc:docMk/>
          <pc:sldMk cId="0" sldId="300"/>
        </pc:sldMkLst>
      </pc:sldChg>
      <pc:sldChg chg="del">
        <pc:chgData name="Michael Hepner" userId="77e86300bfaa4522" providerId="LiveId" clId="{0C74DEDC-ADE2-42A1-98D9-B59A8FB0791A}" dt="2025-05-18T18:54:32.225" v="0" actId="47"/>
        <pc:sldMkLst>
          <pc:docMk/>
          <pc:sldMk cId="0" sldId="301"/>
        </pc:sldMkLst>
      </pc:sldChg>
      <pc:sldChg chg="del">
        <pc:chgData name="Michael Hepner" userId="77e86300bfaa4522" providerId="LiveId" clId="{0C74DEDC-ADE2-42A1-98D9-B59A8FB0791A}" dt="2025-05-18T18:54:32.225" v="0" actId="47"/>
        <pc:sldMkLst>
          <pc:docMk/>
          <pc:sldMk cId="0" sldId="302"/>
        </pc:sldMkLst>
      </pc:sldChg>
      <pc:sldChg chg="del">
        <pc:chgData name="Michael Hepner" userId="77e86300bfaa4522" providerId="LiveId" clId="{0C74DEDC-ADE2-42A1-98D9-B59A8FB0791A}" dt="2025-05-18T18:54:32.225" v="0" actId="47"/>
        <pc:sldMkLst>
          <pc:docMk/>
          <pc:sldMk cId="0" sldId="303"/>
        </pc:sldMkLst>
      </pc:sldChg>
      <pc:sldChg chg="del">
        <pc:chgData name="Michael Hepner" userId="77e86300bfaa4522" providerId="LiveId" clId="{0C74DEDC-ADE2-42A1-98D9-B59A8FB0791A}" dt="2025-05-18T18:54:32.225" v="0" actId="47"/>
        <pc:sldMkLst>
          <pc:docMk/>
          <pc:sldMk cId="0" sldId="304"/>
        </pc:sldMkLst>
      </pc:sldChg>
      <pc:sldChg chg="del">
        <pc:chgData name="Michael Hepner" userId="77e86300bfaa4522" providerId="LiveId" clId="{0C74DEDC-ADE2-42A1-98D9-B59A8FB0791A}" dt="2025-05-18T18:54:32.225" v="0" actId="47"/>
        <pc:sldMkLst>
          <pc:docMk/>
          <pc:sldMk cId="0" sldId="305"/>
        </pc:sldMkLst>
      </pc:sldChg>
      <pc:sldChg chg="del">
        <pc:chgData name="Michael Hepner" userId="77e86300bfaa4522" providerId="LiveId" clId="{0C74DEDC-ADE2-42A1-98D9-B59A8FB0791A}" dt="2025-05-18T18:54:32.225" v="0" actId="47"/>
        <pc:sldMkLst>
          <pc:docMk/>
          <pc:sldMk cId="0" sldId="306"/>
        </pc:sldMkLst>
      </pc:sldChg>
      <pc:sldChg chg="del">
        <pc:chgData name="Michael Hepner" userId="77e86300bfaa4522" providerId="LiveId" clId="{0C74DEDC-ADE2-42A1-98D9-B59A8FB0791A}" dt="2025-05-18T18:54:32.225" v="0" actId="47"/>
        <pc:sldMkLst>
          <pc:docMk/>
          <pc:sldMk cId="0" sldId="307"/>
        </pc:sldMkLst>
      </pc:sldChg>
      <pc:sldChg chg="del">
        <pc:chgData name="Michael Hepner" userId="77e86300bfaa4522" providerId="LiveId" clId="{0C74DEDC-ADE2-42A1-98D9-B59A8FB0791A}" dt="2025-05-18T18:54:32.225" v="0" actId="47"/>
        <pc:sldMkLst>
          <pc:docMk/>
          <pc:sldMk cId="0" sldId="308"/>
        </pc:sldMkLst>
      </pc:sldChg>
      <pc:sldChg chg="del">
        <pc:chgData name="Michael Hepner" userId="77e86300bfaa4522" providerId="LiveId" clId="{0C74DEDC-ADE2-42A1-98D9-B59A8FB0791A}" dt="2025-05-18T18:54:32.225" v="0" actId="47"/>
        <pc:sldMkLst>
          <pc:docMk/>
          <pc:sldMk cId="0" sldId="309"/>
        </pc:sldMkLst>
      </pc:sldChg>
      <pc:sldChg chg="del">
        <pc:chgData name="Michael Hepner" userId="77e86300bfaa4522" providerId="LiveId" clId="{0C74DEDC-ADE2-42A1-98D9-B59A8FB0791A}" dt="2025-05-18T18:54:32.225" v="0" actId="47"/>
        <pc:sldMkLst>
          <pc:docMk/>
          <pc:sldMk cId="0" sldId="310"/>
        </pc:sldMkLst>
      </pc:sldChg>
      <pc:sldChg chg="del">
        <pc:chgData name="Michael Hepner" userId="77e86300bfaa4522" providerId="LiveId" clId="{0C74DEDC-ADE2-42A1-98D9-B59A8FB0791A}" dt="2025-05-18T18:54:32.225" v="0" actId="47"/>
        <pc:sldMkLst>
          <pc:docMk/>
          <pc:sldMk cId="0" sldId="311"/>
        </pc:sldMkLst>
      </pc:sldChg>
      <pc:sldChg chg="del">
        <pc:chgData name="Michael Hepner" userId="77e86300bfaa4522" providerId="LiveId" clId="{0C74DEDC-ADE2-42A1-98D9-B59A8FB0791A}" dt="2025-05-18T18:54:32.225" v="0" actId="47"/>
        <pc:sldMkLst>
          <pc:docMk/>
          <pc:sldMk cId="0" sldId="312"/>
        </pc:sldMkLst>
      </pc:sldChg>
      <pc:sldChg chg="del">
        <pc:chgData name="Michael Hepner" userId="77e86300bfaa4522" providerId="LiveId" clId="{0C74DEDC-ADE2-42A1-98D9-B59A8FB0791A}" dt="2025-05-18T18:54:32.225" v="0" actId="47"/>
        <pc:sldMkLst>
          <pc:docMk/>
          <pc:sldMk cId="0" sldId="313"/>
        </pc:sldMkLst>
      </pc:sldChg>
      <pc:sldChg chg="del">
        <pc:chgData name="Michael Hepner" userId="77e86300bfaa4522" providerId="LiveId" clId="{0C74DEDC-ADE2-42A1-98D9-B59A8FB0791A}" dt="2025-05-18T18:54:41.366" v="1" actId="47"/>
        <pc:sldMkLst>
          <pc:docMk/>
          <pc:sldMk cId="0" sldId="314"/>
        </pc:sldMkLst>
      </pc:sldChg>
      <pc:sldChg chg="del">
        <pc:chgData name="Michael Hepner" userId="77e86300bfaa4522" providerId="LiveId" clId="{0C74DEDC-ADE2-42A1-98D9-B59A8FB0791A}" dt="2025-05-18T18:54:41.366" v="1" actId="47"/>
        <pc:sldMkLst>
          <pc:docMk/>
          <pc:sldMk cId="0" sldId="315"/>
        </pc:sldMkLst>
      </pc:sldChg>
      <pc:sldChg chg="del">
        <pc:chgData name="Michael Hepner" userId="77e86300bfaa4522" providerId="LiveId" clId="{0C74DEDC-ADE2-42A1-98D9-B59A8FB0791A}" dt="2025-05-18T18:54:41.366" v="1" actId="47"/>
        <pc:sldMkLst>
          <pc:docMk/>
          <pc:sldMk cId="0" sldId="316"/>
        </pc:sldMkLst>
      </pc:sldChg>
      <pc:sldChg chg="del">
        <pc:chgData name="Michael Hepner" userId="77e86300bfaa4522" providerId="LiveId" clId="{0C74DEDC-ADE2-42A1-98D9-B59A8FB0791A}" dt="2025-05-18T18:54:41.366" v="1" actId="47"/>
        <pc:sldMkLst>
          <pc:docMk/>
          <pc:sldMk cId="0" sldId="317"/>
        </pc:sldMkLst>
      </pc:sldChg>
      <pc:sldChg chg="del">
        <pc:chgData name="Michael Hepner" userId="77e86300bfaa4522" providerId="LiveId" clId="{0C74DEDC-ADE2-42A1-98D9-B59A8FB0791A}" dt="2025-05-18T18:54:41.366" v="1" actId="47"/>
        <pc:sldMkLst>
          <pc:docMk/>
          <pc:sldMk cId="0" sldId="318"/>
        </pc:sldMkLst>
      </pc:sldChg>
      <pc:sldChg chg="del">
        <pc:chgData name="Michael Hepner" userId="77e86300bfaa4522" providerId="LiveId" clId="{0C74DEDC-ADE2-42A1-98D9-B59A8FB0791A}" dt="2025-05-18T18:54:41.366" v="1" actId="47"/>
        <pc:sldMkLst>
          <pc:docMk/>
          <pc:sldMk cId="0" sldId="319"/>
        </pc:sldMkLst>
      </pc:sldChg>
      <pc:sldChg chg="del">
        <pc:chgData name="Michael Hepner" userId="77e86300bfaa4522" providerId="LiveId" clId="{0C74DEDC-ADE2-42A1-98D9-B59A8FB0791A}" dt="2025-05-18T18:54:41.366" v="1" actId="47"/>
        <pc:sldMkLst>
          <pc:docMk/>
          <pc:sldMk cId="0" sldId="320"/>
        </pc:sldMkLst>
      </pc:sldChg>
      <pc:sldChg chg="del">
        <pc:chgData name="Michael Hepner" userId="77e86300bfaa4522" providerId="LiveId" clId="{0C74DEDC-ADE2-42A1-98D9-B59A8FB0791A}" dt="2025-05-18T18:54:41.366" v="1" actId="47"/>
        <pc:sldMkLst>
          <pc:docMk/>
          <pc:sldMk cId="0" sldId="321"/>
        </pc:sldMkLst>
      </pc:sldChg>
      <pc:sldChg chg="del">
        <pc:chgData name="Michael Hepner" userId="77e86300bfaa4522" providerId="LiveId" clId="{0C74DEDC-ADE2-42A1-98D9-B59A8FB0791A}" dt="2025-05-18T18:54:41.366" v="1" actId="47"/>
        <pc:sldMkLst>
          <pc:docMk/>
          <pc:sldMk cId="0" sldId="322"/>
        </pc:sldMkLst>
      </pc:sldChg>
      <pc:sldChg chg="del">
        <pc:chgData name="Michael Hepner" userId="77e86300bfaa4522" providerId="LiveId" clId="{0C74DEDC-ADE2-42A1-98D9-B59A8FB0791A}" dt="2025-05-18T18:54:41.366" v="1" actId="47"/>
        <pc:sldMkLst>
          <pc:docMk/>
          <pc:sldMk cId="0" sldId="323"/>
        </pc:sldMkLst>
      </pc:sldChg>
      <pc:sldChg chg="del">
        <pc:chgData name="Michael Hepner" userId="77e86300bfaa4522" providerId="LiveId" clId="{0C74DEDC-ADE2-42A1-98D9-B59A8FB0791A}" dt="2025-05-18T18:54:41.366" v="1" actId="47"/>
        <pc:sldMkLst>
          <pc:docMk/>
          <pc:sldMk cId="0" sldId="324"/>
        </pc:sldMkLst>
      </pc:sldChg>
      <pc:sldChg chg="del">
        <pc:chgData name="Michael Hepner" userId="77e86300bfaa4522" providerId="LiveId" clId="{0C74DEDC-ADE2-42A1-98D9-B59A8FB0791A}" dt="2025-05-18T18:54:41.366" v="1" actId="47"/>
        <pc:sldMkLst>
          <pc:docMk/>
          <pc:sldMk cId="0" sldId="325"/>
        </pc:sldMkLst>
      </pc:sldChg>
      <pc:sldChg chg="del">
        <pc:chgData name="Michael Hepner" userId="77e86300bfaa4522" providerId="LiveId" clId="{0C74DEDC-ADE2-42A1-98D9-B59A8FB0791A}" dt="2025-05-18T18:54:41.366" v="1" actId="47"/>
        <pc:sldMkLst>
          <pc:docMk/>
          <pc:sldMk cId="0" sldId="326"/>
        </pc:sldMkLst>
      </pc:sldChg>
      <pc:sldChg chg="del">
        <pc:chgData name="Michael Hepner" userId="77e86300bfaa4522" providerId="LiveId" clId="{0C74DEDC-ADE2-42A1-98D9-B59A8FB0791A}" dt="2025-05-18T18:54:41.366" v="1" actId="47"/>
        <pc:sldMkLst>
          <pc:docMk/>
          <pc:sldMk cId="0" sldId="327"/>
        </pc:sldMkLst>
      </pc:sldChg>
      <pc:sldChg chg="del">
        <pc:chgData name="Michael Hepner" userId="77e86300bfaa4522" providerId="LiveId" clId="{0C74DEDC-ADE2-42A1-98D9-B59A8FB0791A}" dt="2025-05-18T18:54:41.366" v="1" actId="47"/>
        <pc:sldMkLst>
          <pc:docMk/>
          <pc:sldMk cId="0" sldId="328"/>
        </pc:sldMkLst>
      </pc:sldChg>
      <pc:sldChg chg="del">
        <pc:chgData name="Michael Hepner" userId="77e86300bfaa4522" providerId="LiveId" clId="{0C74DEDC-ADE2-42A1-98D9-B59A8FB0791A}" dt="2025-05-18T18:54:41.366" v="1" actId="47"/>
        <pc:sldMkLst>
          <pc:docMk/>
          <pc:sldMk cId="0" sldId="329"/>
        </pc:sldMkLst>
      </pc:sldChg>
      <pc:sldChg chg="del">
        <pc:chgData name="Michael Hepner" userId="77e86300bfaa4522" providerId="LiveId" clId="{0C74DEDC-ADE2-42A1-98D9-B59A8FB0791A}" dt="2025-05-18T18:54:41.366" v="1" actId="47"/>
        <pc:sldMkLst>
          <pc:docMk/>
          <pc:sldMk cId="0" sldId="330"/>
        </pc:sldMkLst>
      </pc:sldChg>
      <pc:sldChg chg="del">
        <pc:chgData name="Michael Hepner" userId="77e86300bfaa4522" providerId="LiveId" clId="{0C74DEDC-ADE2-42A1-98D9-B59A8FB0791A}" dt="2025-05-18T18:54:41.366" v="1" actId="47"/>
        <pc:sldMkLst>
          <pc:docMk/>
          <pc:sldMk cId="0" sldId="331"/>
        </pc:sldMkLst>
      </pc:sldChg>
      <pc:sldChg chg="del">
        <pc:chgData name="Michael Hepner" userId="77e86300bfaa4522" providerId="LiveId" clId="{0C74DEDC-ADE2-42A1-98D9-B59A8FB0791A}" dt="2025-05-18T18:54:41.366" v="1" actId="47"/>
        <pc:sldMkLst>
          <pc:docMk/>
          <pc:sldMk cId="0" sldId="332"/>
        </pc:sldMkLst>
      </pc:sldChg>
      <pc:sldChg chg="del">
        <pc:chgData name="Michael Hepner" userId="77e86300bfaa4522" providerId="LiveId" clId="{0C74DEDC-ADE2-42A1-98D9-B59A8FB0791A}" dt="2025-05-18T18:54:41.366" v="1" actId="47"/>
        <pc:sldMkLst>
          <pc:docMk/>
          <pc:sldMk cId="0" sldId="333"/>
        </pc:sldMkLst>
      </pc:sldChg>
      <pc:sldChg chg="del">
        <pc:chgData name="Michael Hepner" userId="77e86300bfaa4522" providerId="LiveId" clId="{0C74DEDC-ADE2-42A1-98D9-B59A8FB0791A}" dt="2025-05-18T18:54:41.366" v="1" actId="47"/>
        <pc:sldMkLst>
          <pc:docMk/>
          <pc:sldMk cId="0" sldId="334"/>
        </pc:sldMkLst>
      </pc:sldChg>
      <pc:sldChg chg="del">
        <pc:chgData name="Michael Hepner" userId="77e86300bfaa4522" providerId="LiveId" clId="{0C74DEDC-ADE2-42A1-98D9-B59A8FB0791A}" dt="2025-05-18T18:54:41.366" v="1" actId="47"/>
        <pc:sldMkLst>
          <pc:docMk/>
          <pc:sldMk cId="0" sldId="335"/>
        </pc:sldMkLst>
      </pc:sldChg>
      <pc:sldChg chg="del">
        <pc:chgData name="Michael Hepner" userId="77e86300bfaa4522" providerId="LiveId" clId="{0C74DEDC-ADE2-42A1-98D9-B59A8FB0791A}" dt="2025-05-18T18:54:41.366" v="1" actId="47"/>
        <pc:sldMkLst>
          <pc:docMk/>
          <pc:sldMk cId="0" sldId="336"/>
        </pc:sldMkLst>
      </pc:sldChg>
      <pc:sldChg chg="del">
        <pc:chgData name="Michael Hepner" userId="77e86300bfaa4522" providerId="LiveId" clId="{0C74DEDC-ADE2-42A1-98D9-B59A8FB0791A}" dt="2025-05-18T18:54:41.366" v="1" actId="47"/>
        <pc:sldMkLst>
          <pc:docMk/>
          <pc:sldMk cId="0" sldId="337"/>
        </pc:sldMkLst>
      </pc:sldChg>
      <pc:sldChg chg="del">
        <pc:chgData name="Michael Hepner" userId="77e86300bfaa4522" providerId="LiveId" clId="{0C74DEDC-ADE2-42A1-98D9-B59A8FB0791A}" dt="2025-05-18T18:54:41.366" v="1" actId="47"/>
        <pc:sldMkLst>
          <pc:docMk/>
          <pc:sldMk cId="0" sldId="338"/>
        </pc:sldMkLst>
      </pc:sldChg>
      <pc:sldChg chg="del">
        <pc:chgData name="Michael Hepner" userId="77e86300bfaa4522" providerId="LiveId" clId="{0C74DEDC-ADE2-42A1-98D9-B59A8FB0791A}" dt="2025-05-18T18:54:32.225" v="0" actId="47"/>
        <pc:sldMkLst>
          <pc:docMk/>
          <pc:sldMk cId="858165187" sldId="571"/>
        </pc:sldMkLst>
      </pc:sldChg>
      <pc:sldChg chg="del">
        <pc:chgData name="Michael Hepner" userId="77e86300bfaa4522" providerId="LiveId" clId="{0C74DEDC-ADE2-42A1-98D9-B59A8FB0791A}" dt="2025-05-18T18:54:32.225" v="0" actId="47"/>
        <pc:sldMkLst>
          <pc:docMk/>
          <pc:sldMk cId="518111915" sldId="665"/>
        </pc:sldMkLst>
      </pc:sldChg>
      <pc:sldChg chg="del">
        <pc:chgData name="Michael Hepner" userId="77e86300bfaa4522" providerId="LiveId" clId="{0C74DEDC-ADE2-42A1-98D9-B59A8FB0791A}" dt="2025-05-18T18:54:41.366" v="1" actId="47"/>
        <pc:sldMkLst>
          <pc:docMk/>
          <pc:sldMk cId="1133503298" sldId="735"/>
        </pc:sldMkLst>
      </pc:sldChg>
      <pc:sldChg chg="del">
        <pc:chgData name="Michael Hepner" userId="77e86300bfaa4522" providerId="LiveId" clId="{0C74DEDC-ADE2-42A1-98D9-B59A8FB0791A}" dt="2025-05-18T18:54:32.225" v="0" actId="47"/>
        <pc:sldMkLst>
          <pc:docMk/>
          <pc:sldMk cId="2589626861" sldId="752"/>
        </pc:sldMkLst>
      </pc:sldChg>
      <pc:sldChg chg="del">
        <pc:chgData name="Michael Hepner" userId="77e86300bfaa4522" providerId="LiveId" clId="{0C74DEDC-ADE2-42A1-98D9-B59A8FB0791A}" dt="2025-05-18T18:54:32.225" v="0" actId="47"/>
        <pc:sldMkLst>
          <pc:docMk/>
          <pc:sldMk cId="688224176" sldId="753"/>
        </pc:sldMkLst>
      </pc:sldChg>
      <pc:sldChg chg="del">
        <pc:chgData name="Michael Hepner" userId="77e86300bfaa4522" providerId="LiveId" clId="{0C74DEDC-ADE2-42A1-98D9-B59A8FB0791A}" dt="2025-05-18T18:54:32.225" v="0" actId="47"/>
        <pc:sldMkLst>
          <pc:docMk/>
          <pc:sldMk cId="1288380856" sldId="754"/>
        </pc:sldMkLst>
      </pc:sldChg>
      <pc:sldChg chg="del">
        <pc:chgData name="Michael Hepner" userId="77e86300bfaa4522" providerId="LiveId" clId="{0C74DEDC-ADE2-42A1-98D9-B59A8FB0791A}" dt="2025-05-18T18:54:32.225" v="0" actId="47"/>
        <pc:sldMkLst>
          <pc:docMk/>
          <pc:sldMk cId="1734306728" sldId="755"/>
        </pc:sldMkLst>
      </pc:sldChg>
      <pc:sldChg chg="del">
        <pc:chgData name="Michael Hepner" userId="77e86300bfaa4522" providerId="LiveId" clId="{0C74DEDC-ADE2-42A1-98D9-B59A8FB0791A}" dt="2025-05-18T18:54:32.225" v="0" actId="47"/>
        <pc:sldMkLst>
          <pc:docMk/>
          <pc:sldMk cId="0" sldId="756"/>
        </pc:sldMkLst>
      </pc:sldChg>
      <pc:sldMasterChg chg="del delSldLayout">
        <pc:chgData name="Michael Hepner" userId="77e86300bfaa4522" providerId="LiveId" clId="{0C74DEDC-ADE2-42A1-98D9-B59A8FB0791A}" dt="2025-05-18T18:54:41.366" v="1" actId="47"/>
        <pc:sldMasterMkLst>
          <pc:docMk/>
          <pc:sldMasterMk cId="0" sldId="2147483648"/>
        </pc:sldMasterMkLst>
        <pc:sldLayoutChg chg="del">
          <pc:chgData name="Michael Hepner" userId="77e86300bfaa4522" providerId="LiveId" clId="{0C74DEDC-ADE2-42A1-98D9-B59A8FB0791A}" dt="2025-05-18T18:54:41.366" v="1" actId="47"/>
          <pc:sldLayoutMkLst>
            <pc:docMk/>
            <pc:sldMasterMk cId="0" sldId="2147483648"/>
            <pc:sldLayoutMk cId="0" sldId="2147483649"/>
          </pc:sldLayoutMkLst>
        </pc:sldLayoutChg>
      </pc:sldMasterChg>
      <pc:sldMasterChg chg="del delSldLayout">
        <pc:chgData name="Michael Hepner" userId="77e86300bfaa4522" providerId="LiveId" clId="{0C74DEDC-ADE2-42A1-98D9-B59A8FB0791A}" dt="2025-05-18T18:54:41.366" v="1" actId="47"/>
        <pc:sldMasterMkLst>
          <pc:docMk/>
          <pc:sldMasterMk cId="1225797608" sldId="2147483675"/>
        </pc:sldMasterMkLst>
        <pc:sldLayoutChg chg="del">
          <pc:chgData name="Michael Hepner" userId="77e86300bfaa4522" providerId="LiveId" clId="{0C74DEDC-ADE2-42A1-98D9-B59A8FB0791A}" dt="2025-05-18T18:54:41.366" v="1" actId="47"/>
          <pc:sldLayoutMkLst>
            <pc:docMk/>
            <pc:sldMasterMk cId="1225797608" sldId="2147483675"/>
            <pc:sldLayoutMk cId="2133912867" sldId="2147483676"/>
          </pc:sldLayoutMkLst>
        </pc:sldLayoutChg>
        <pc:sldLayoutChg chg="del">
          <pc:chgData name="Michael Hepner" userId="77e86300bfaa4522" providerId="LiveId" clId="{0C74DEDC-ADE2-42A1-98D9-B59A8FB0791A}" dt="2025-05-18T18:54:41.366" v="1" actId="47"/>
          <pc:sldLayoutMkLst>
            <pc:docMk/>
            <pc:sldMasterMk cId="1225797608" sldId="2147483675"/>
            <pc:sldLayoutMk cId="728484930" sldId="2147483677"/>
          </pc:sldLayoutMkLst>
        </pc:sldLayoutChg>
        <pc:sldLayoutChg chg="del">
          <pc:chgData name="Michael Hepner" userId="77e86300bfaa4522" providerId="LiveId" clId="{0C74DEDC-ADE2-42A1-98D9-B59A8FB0791A}" dt="2025-05-18T18:54:41.366" v="1" actId="47"/>
          <pc:sldLayoutMkLst>
            <pc:docMk/>
            <pc:sldMasterMk cId="1225797608" sldId="2147483675"/>
            <pc:sldLayoutMk cId="1981898450" sldId="2147483678"/>
          </pc:sldLayoutMkLst>
        </pc:sldLayoutChg>
        <pc:sldLayoutChg chg="del">
          <pc:chgData name="Michael Hepner" userId="77e86300bfaa4522" providerId="LiveId" clId="{0C74DEDC-ADE2-42A1-98D9-B59A8FB0791A}" dt="2025-05-18T18:54:41.366" v="1" actId="47"/>
          <pc:sldLayoutMkLst>
            <pc:docMk/>
            <pc:sldMasterMk cId="1225797608" sldId="2147483675"/>
            <pc:sldLayoutMk cId="3979077966" sldId="2147483679"/>
          </pc:sldLayoutMkLst>
        </pc:sldLayoutChg>
        <pc:sldLayoutChg chg="del">
          <pc:chgData name="Michael Hepner" userId="77e86300bfaa4522" providerId="LiveId" clId="{0C74DEDC-ADE2-42A1-98D9-B59A8FB0791A}" dt="2025-05-18T18:54:41.366" v="1" actId="47"/>
          <pc:sldLayoutMkLst>
            <pc:docMk/>
            <pc:sldMasterMk cId="1225797608" sldId="2147483675"/>
            <pc:sldLayoutMk cId="1718449327" sldId="2147483680"/>
          </pc:sldLayoutMkLst>
        </pc:sldLayoutChg>
        <pc:sldLayoutChg chg="del">
          <pc:chgData name="Michael Hepner" userId="77e86300bfaa4522" providerId="LiveId" clId="{0C74DEDC-ADE2-42A1-98D9-B59A8FB0791A}" dt="2025-05-18T18:54:41.366" v="1" actId="47"/>
          <pc:sldLayoutMkLst>
            <pc:docMk/>
            <pc:sldMasterMk cId="1225797608" sldId="2147483675"/>
            <pc:sldLayoutMk cId="4238569521" sldId="2147483681"/>
          </pc:sldLayoutMkLst>
        </pc:sldLayoutChg>
        <pc:sldLayoutChg chg="del">
          <pc:chgData name="Michael Hepner" userId="77e86300bfaa4522" providerId="LiveId" clId="{0C74DEDC-ADE2-42A1-98D9-B59A8FB0791A}" dt="2025-05-18T18:54:41.366" v="1" actId="47"/>
          <pc:sldLayoutMkLst>
            <pc:docMk/>
            <pc:sldMasterMk cId="1225797608" sldId="2147483675"/>
            <pc:sldLayoutMk cId="1335939500" sldId="2147483682"/>
          </pc:sldLayoutMkLst>
        </pc:sldLayoutChg>
        <pc:sldLayoutChg chg="del">
          <pc:chgData name="Michael Hepner" userId="77e86300bfaa4522" providerId="LiveId" clId="{0C74DEDC-ADE2-42A1-98D9-B59A8FB0791A}" dt="2025-05-18T18:54:41.366" v="1" actId="47"/>
          <pc:sldLayoutMkLst>
            <pc:docMk/>
            <pc:sldMasterMk cId="1225797608" sldId="2147483675"/>
            <pc:sldLayoutMk cId="3738077411" sldId="2147483683"/>
          </pc:sldLayoutMkLst>
        </pc:sldLayoutChg>
        <pc:sldLayoutChg chg="del">
          <pc:chgData name="Michael Hepner" userId="77e86300bfaa4522" providerId="LiveId" clId="{0C74DEDC-ADE2-42A1-98D9-B59A8FB0791A}" dt="2025-05-18T18:54:41.366" v="1" actId="47"/>
          <pc:sldLayoutMkLst>
            <pc:docMk/>
            <pc:sldMasterMk cId="1225797608" sldId="2147483675"/>
            <pc:sldLayoutMk cId="1437923073" sldId="2147483684"/>
          </pc:sldLayoutMkLst>
        </pc:sldLayoutChg>
        <pc:sldLayoutChg chg="del">
          <pc:chgData name="Michael Hepner" userId="77e86300bfaa4522" providerId="LiveId" clId="{0C74DEDC-ADE2-42A1-98D9-B59A8FB0791A}" dt="2025-05-18T18:54:41.366" v="1" actId="47"/>
          <pc:sldLayoutMkLst>
            <pc:docMk/>
            <pc:sldMasterMk cId="1225797608" sldId="2147483675"/>
            <pc:sldLayoutMk cId="3020493838" sldId="2147483685"/>
          </pc:sldLayoutMkLst>
        </pc:sldLayoutChg>
        <pc:sldLayoutChg chg="del">
          <pc:chgData name="Michael Hepner" userId="77e86300bfaa4522" providerId="LiveId" clId="{0C74DEDC-ADE2-42A1-98D9-B59A8FB0791A}" dt="2025-05-18T18:54:41.366" v="1" actId="47"/>
          <pc:sldLayoutMkLst>
            <pc:docMk/>
            <pc:sldMasterMk cId="1225797608" sldId="2147483675"/>
            <pc:sldLayoutMk cId="1200340401" sldId="2147483686"/>
          </pc:sldLayoutMkLst>
        </pc:sldLayoutChg>
      </pc:sldMasterChg>
      <pc:sldMasterChg chg="del delSldLayout">
        <pc:chgData name="Michael Hepner" userId="77e86300bfaa4522" providerId="LiveId" clId="{0C74DEDC-ADE2-42A1-98D9-B59A8FB0791A}" dt="2025-05-18T18:54:32.225" v="0" actId="47"/>
        <pc:sldMasterMkLst>
          <pc:docMk/>
          <pc:sldMasterMk cId="169759790" sldId="2147483687"/>
        </pc:sldMasterMkLst>
        <pc:sldLayoutChg chg="del">
          <pc:chgData name="Michael Hepner" userId="77e86300bfaa4522" providerId="LiveId" clId="{0C74DEDC-ADE2-42A1-98D9-B59A8FB0791A}" dt="2025-05-18T18:54:32.225" v="0" actId="47"/>
          <pc:sldLayoutMkLst>
            <pc:docMk/>
            <pc:sldMasterMk cId="169759790" sldId="2147483687"/>
            <pc:sldLayoutMk cId="1714918751" sldId="2147483688"/>
          </pc:sldLayoutMkLst>
        </pc:sldLayoutChg>
        <pc:sldLayoutChg chg="del">
          <pc:chgData name="Michael Hepner" userId="77e86300bfaa4522" providerId="LiveId" clId="{0C74DEDC-ADE2-42A1-98D9-B59A8FB0791A}" dt="2025-05-18T18:54:32.225" v="0" actId="47"/>
          <pc:sldLayoutMkLst>
            <pc:docMk/>
            <pc:sldMasterMk cId="169759790" sldId="2147483687"/>
            <pc:sldLayoutMk cId="776980015" sldId="2147483689"/>
          </pc:sldLayoutMkLst>
        </pc:sldLayoutChg>
        <pc:sldLayoutChg chg="del">
          <pc:chgData name="Michael Hepner" userId="77e86300bfaa4522" providerId="LiveId" clId="{0C74DEDC-ADE2-42A1-98D9-B59A8FB0791A}" dt="2025-05-18T18:54:32.225" v="0" actId="47"/>
          <pc:sldLayoutMkLst>
            <pc:docMk/>
            <pc:sldMasterMk cId="169759790" sldId="2147483687"/>
            <pc:sldLayoutMk cId="1808693267" sldId="2147483690"/>
          </pc:sldLayoutMkLst>
        </pc:sldLayoutChg>
        <pc:sldLayoutChg chg="del">
          <pc:chgData name="Michael Hepner" userId="77e86300bfaa4522" providerId="LiveId" clId="{0C74DEDC-ADE2-42A1-98D9-B59A8FB0791A}" dt="2025-05-18T18:54:32.225" v="0" actId="47"/>
          <pc:sldLayoutMkLst>
            <pc:docMk/>
            <pc:sldMasterMk cId="169759790" sldId="2147483687"/>
            <pc:sldLayoutMk cId="1845884595" sldId="2147483691"/>
          </pc:sldLayoutMkLst>
        </pc:sldLayoutChg>
        <pc:sldLayoutChg chg="del">
          <pc:chgData name="Michael Hepner" userId="77e86300bfaa4522" providerId="LiveId" clId="{0C74DEDC-ADE2-42A1-98D9-B59A8FB0791A}" dt="2025-05-18T18:54:32.225" v="0" actId="47"/>
          <pc:sldLayoutMkLst>
            <pc:docMk/>
            <pc:sldMasterMk cId="169759790" sldId="2147483687"/>
            <pc:sldLayoutMk cId="824099115" sldId="2147483692"/>
          </pc:sldLayoutMkLst>
        </pc:sldLayoutChg>
        <pc:sldLayoutChg chg="del">
          <pc:chgData name="Michael Hepner" userId="77e86300bfaa4522" providerId="LiveId" clId="{0C74DEDC-ADE2-42A1-98D9-B59A8FB0791A}" dt="2025-05-18T18:54:32.225" v="0" actId="47"/>
          <pc:sldLayoutMkLst>
            <pc:docMk/>
            <pc:sldMasterMk cId="169759790" sldId="2147483687"/>
            <pc:sldLayoutMk cId="4256400434" sldId="2147483693"/>
          </pc:sldLayoutMkLst>
        </pc:sldLayoutChg>
        <pc:sldLayoutChg chg="del">
          <pc:chgData name="Michael Hepner" userId="77e86300bfaa4522" providerId="LiveId" clId="{0C74DEDC-ADE2-42A1-98D9-B59A8FB0791A}" dt="2025-05-18T18:54:32.225" v="0" actId="47"/>
          <pc:sldLayoutMkLst>
            <pc:docMk/>
            <pc:sldMasterMk cId="169759790" sldId="2147483687"/>
            <pc:sldLayoutMk cId="935497524" sldId="2147483694"/>
          </pc:sldLayoutMkLst>
        </pc:sldLayoutChg>
        <pc:sldLayoutChg chg="del">
          <pc:chgData name="Michael Hepner" userId="77e86300bfaa4522" providerId="LiveId" clId="{0C74DEDC-ADE2-42A1-98D9-B59A8FB0791A}" dt="2025-05-18T18:54:32.225" v="0" actId="47"/>
          <pc:sldLayoutMkLst>
            <pc:docMk/>
            <pc:sldMasterMk cId="169759790" sldId="2147483687"/>
            <pc:sldLayoutMk cId="3016785304" sldId="2147483695"/>
          </pc:sldLayoutMkLst>
        </pc:sldLayoutChg>
        <pc:sldLayoutChg chg="del">
          <pc:chgData name="Michael Hepner" userId="77e86300bfaa4522" providerId="LiveId" clId="{0C74DEDC-ADE2-42A1-98D9-B59A8FB0791A}" dt="2025-05-18T18:54:32.225" v="0" actId="47"/>
          <pc:sldLayoutMkLst>
            <pc:docMk/>
            <pc:sldMasterMk cId="169759790" sldId="2147483687"/>
            <pc:sldLayoutMk cId="1466738844" sldId="2147483696"/>
          </pc:sldLayoutMkLst>
        </pc:sldLayoutChg>
        <pc:sldLayoutChg chg="del">
          <pc:chgData name="Michael Hepner" userId="77e86300bfaa4522" providerId="LiveId" clId="{0C74DEDC-ADE2-42A1-98D9-B59A8FB0791A}" dt="2025-05-18T18:54:32.225" v="0" actId="47"/>
          <pc:sldLayoutMkLst>
            <pc:docMk/>
            <pc:sldMasterMk cId="169759790" sldId="2147483687"/>
            <pc:sldLayoutMk cId="252103621" sldId="2147483697"/>
          </pc:sldLayoutMkLst>
        </pc:sldLayoutChg>
        <pc:sldLayoutChg chg="del">
          <pc:chgData name="Michael Hepner" userId="77e86300bfaa4522" providerId="LiveId" clId="{0C74DEDC-ADE2-42A1-98D9-B59A8FB0791A}" dt="2025-05-18T18:54:32.225" v="0" actId="47"/>
          <pc:sldLayoutMkLst>
            <pc:docMk/>
            <pc:sldMasterMk cId="169759790" sldId="2147483687"/>
            <pc:sldLayoutMk cId="584074619" sldId="2147483698"/>
          </pc:sldLayoutMkLst>
        </pc:sldLayoutChg>
      </pc:sldMasterChg>
      <pc:sldMasterChg chg="del delSldLayout">
        <pc:chgData name="Michael Hepner" userId="77e86300bfaa4522" providerId="LiveId" clId="{0C74DEDC-ADE2-42A1-98D9-B59A8FB0791A}" dt="2025-05-18T18:54:32.225" v="0" actId="47"/>
        <pc:sldMasterMkLst>
          <pc:docMk/>
          <pc:sldMasterMk cId="1162245" sldId="2147483711"/>
        </pc:sldMasterMkLst>
        <pc:sldLayoutChg chg="del">
          <pc:chgData name="Michael Hepner" userId="77e86300bfaa4522" providerId="LiveId" clId="{0C74DEDC-ADE2-42A1-98D9-B59A8FB0791A}" dt="2025-05-18T18:54:32.225" v="0" actId="47"/>
          <pc:sldLayoutMkLst>
            <pc:docMk/>
            <pc:sldMasterMk cId="1162245" sldId="2147483711"/>
            <pc:sldLayoutMk cId="1576955281" sldId="2147483712"/>
          </pc:sldLayoutMkLst>
        </pc:sldLayoutChg>
        <pc:sldLayoutChg chg="del">
          <pc:chgData name="Michael Hepner" userId="77e86300bfaa4522" providerId="LiveId" clId="{0C74DEDC-ADE2-42A1-98D9-B59A8FB0791A}" dt="2025-05-18T18:54:32.225" v="0" actId="47"/>
          <pc:sldLayoutMkLst>
            <pc:docMk/>
            <pc:sldMasterMk cId="1162245" sldId="2147483711"/>
            <pc:sldLayoutMk cId="504486211" sldId="2147483713"/>
          </pc:sldLayoutMkLst>
        </pc:sldLayoutChg>
        <pc:sldLayoutChg chg="del">
          <pc:chgData name="Michael Hepner" userId="77e86300bfaa4522" providerId="LiveId" clId="{0C74DEDC-ADE2-42A1-98D9-B59A8FB0791A}" dt="2025-05-18T18:54:32.225" v="0" actId="47"/>
          <pc:sldLayoutMkLst>
            <pc:docMk/>
            <pc:sldMasterMk cId="1162245" sldId="2147483711"/>
            <pc:sldLayoutMk cId="3389880377" sldId="2147483714"/>
          </pc:sldLayoutMkLst>
        </pc:sldLayoutChg>
        <pc:sldLayoutChg chg="del">
          <pc:chgData name="Michael Hepner" userId="77e86300bfaa4522" providerId="LiveId" clId="{0C74DEDC-ADE2-42A1-98D9-B59A8FB0791A}" dt="2025-05-18T18:54:32.225" v="0" actId="47"/>
          <pc:sldLayoutMkLst>
            <pc:docMk/>
            <pc:sldMasterMk cId="1162245" sldId="2147483711"/>
            <pc:sldLayoutMk cId="3657445642" sldId="2147483715"/>
          </pc:sldLayoutMkLst>
        </pc:sldLayoutChg>
        <pc:sldLayoutChg chg="del">
          <pc:chgData name="Michael Hepner" userId="77e86300bfaa4522" providerId="LiveId" clId="{0C74DEDC-ADE2-42A1-98D9-B59A8FB0791A}" dt="2025-05-18T18:54:32.225" v="0" actId="47"/>
          <pc:sldLayoutMkLst>
            <pc:docMk/>
            <pc:sldMasterMk cId="1162245" sldId="2147483711"/>
            <pc:sldLayoutMk cId="992359798" sldId="2147483716"/>
          </pc:sldLayoutMkLst>
        </pc:sldLayoutChg>
        <pc:sldLayoutChg chg="del">
          <pc:chgData name="Michael Hepner" userId="77e86300bfaa4522" providerId="LiveId" clId="{0C74DEDC-ADE2-42A1-98D9-B59A8FB0791A}" dt="2025-05-18T18:54:32.225" v="0" actId="47"/>
          <pc:sldLayoutMkLst>
            <pc:docMk/>
            <pc:sldMasterMk cId="1162245" sldId="2147483711"/>
            <pc:sldLayoutMk cId="2774055570" sldId="2147483717"/>
          </pc:sldLayoutMkLst>
        </pc:sldLayoutChg>
        <pc:sldLayoutChg chg="del">
          <pc:chgData name="Michael Hepner" userId="77e86300bfaa4522" providerId="LiveId" clId="{0C74DEDC-ADE2-42A1-98D9-B59A8FB0791A}" dt="2025-05-18T18:54:32.225" v="0" actId="47"/>
          <pc:sldLayoutMkLst>
            <pc:docMk/>
            <pc:sldMasterMk cId="1162245" sldId="2147483711"/>
            <pc:sldLayoutMk cId="254208260" sldId="2147483718"/>
          </pc:sldLayoutMkLst>
        </pc:sldLayoutChg>
        <pc:sldLayoutChg chg="del">
          <pc:chgData name="Michael Hepner" userId="77e86300bfaa4522" providerId="LiveId" clId="{0C74DEDC-ADE2-42A1-98D9-B59A8FB0791A}" dt="2025-05-18T18:54:32.225" v="0" actId="47"/>
          <pc:sldLayoutMkLst>
            <pc:docMk/>
            <pc:sldMasterMk cId="1162245" sldId="2147483711"/>
            <pc:sldLayoutMk cId="759519030" sldId="2147483719"/>
          </pc:sldLayoutMkLst>
        </pc:sldLayoutChg>
        <pc:sldLayoutChg chg="del">
          <pc:chgData name="Michael Hepner" userId="77e86300bfaa4522" providerId="LiveId" clId="{0C74DEDC-ADE2-42A1-98D9-B59A8FB0791A}" dt="2025-05-18T18:54:32.225" v="0" actId="47"/>
          <pc:sldLayoutMkLst>
            <pc:docMk/>
            <pc:sldMasterMk cId="1162245" sldId="2147483711"/>
            <pc:sldLayoutMk cId="2741952747" sldId="2147483720"/>
          </pc:sldLayoutMkLst>
        </pc:sldLayoutChg>
        <pc:sldLayoutChg chg="del">
          <pc:chgData name="Michael Hepner" userId="77e86300bfaa4522" providerId="LiveId" clId="{0C74DEDC-ADE2-42A1-98D9-B59A8FB0791A}" dt="2025-05-18T18:54:32.225" v="0" actId="47"/>
          <pc:sldLayoutMkLst>
            <pc:docMk/>
            <pc:sldMasterMk cId="1162245" sldId="2147483711"/>
            <pc:sldLayoutMk cId="4013920917" sldId="2147483721"/>
          </pc:sldLayoutMkLst>
        </pc:sldLayoutChg>
        <pc:sldLayoutChg chg="del">
          <pc:chgData name="Michael Hepner" userId="77e86300bfaa4522" providerId="LiveId" clId="{0C74DEDC-ADE2-42A1-98D9-B59A8FB0791A}" dt="2025-05-18T18:54:32.225" v="0" actId="47"/>
          <pc:sldLayoutMkLst>
            <pc:docMk/>
            <pc:sldMasterMk cId="1162245" sldId="2147483711"/>
            <pc:sldLayoutMk cId="2675134891" sldId="2147483722"/>
          </pc:sldLayoutMkLst>
        </pc:sldLayoutChg>
      </pc:sldMasterChg>
      <pc:sldMasterChg chg="del delSldLayout">
        <pc:chgData name="Michael Hepner" userId="77e86300bfaa4522" providerId="LiveId" clId="{0C74DEDC-ADE2-42A1-98D9-B59A8FB0791A}" dt="2025-05-18T18:54:32.225" v="0" actId="47"/>
        <pc:sldMasterMkLst>
          <pc:docMk/>
          <pc:sldMasterMk cId="2147248794" sldId="2147483735"/>
        </pc:sldMasterMkLst>
        <pc:sldLayoutChg chg="del">
          <pc:chgData name="Michael Hepner" userId="77e86300bfaa4522" providerId="LiveId" clId="{0C74DEDC-ADE2-42A1-98D9-B59A8FB0791A}" dt="2025-05-18T18:54:32.225" v="0" actId="47"/>
          <pc:sldLayoutMkLst>
            <pc:docMk/>
            <pc:sldMasterMk cId="2147248794" sldId="2147483735"/>
            <pc:sldLayoutMk cId="3645955553" sldId="2147483736"/>
          </pc:sldLayoutMkLst>
        </pc:sldLayoutChg>
        <pc:sldLayoutChg chg="del">
          <pc:chgData name="Michael Hepner" userId="77e86300bfaa4522" providerId="LiveId" clId="{0C74DEDC-ADE2-42A1-98D9-B59A8FB0791A}" dt="2025-05-18T18:54:32.225" v="0" actId="47"/>
          <pc:sldLayoutMkLst>
            <pc:docMk/>
            <pc:sldMasterMk cId="2147248794" sldId="2147483735"/>
            <pc:sldLayoutMk cId="3833792235" sldId="2147483737"/>
          </pc:sldLayoutMkLst>
        </pc:sldLayoutChg>
        <pc:sldLayoutChg chg="del">
          <pc:chgData name="Michael Hepner" userId="77e86300bfaa4522" providerId="LiveId" clId="{0C74DEDC-ADE2-42A1-98D9-B59A8FB0791A}" dt="2025-05-18T18:54:32.225" v="0" actId="47"/>
          <pc:sldLayoutMkLst>
            <pc:docMk/>
            <pc:sldMasterMk cId="2147248794" sldId="2147483735"/>
            <pc:sldLayoutMk cId="210145433" sldId="2147483738"/>
          </pc:sldLayoutMkLst>
        </pc:sldLayoutChg>
        <pc:sldLayoutChg chg="del">
          <pc:chgData name="Michael Hepner" userId="77e86300bfaa4522" providerId="LiveId" clId="{0C74DEDC-ADE2-42A1-98D9-B59A8FB0791A}" dt="2025-05-18T18:54:32.225" v="0" actId="47"/>
          <pc:sldLayoutMkLst>
            <pc:docMk/>
            <pc:sldMasterMk cId="2147248794" sldId="2147483735"/>
            <pc:sldLayoutMk cId="3674875490" sldId="2147483739"/>
          </pc:sldLayoutMkLst>
        </pc:sldLayoutChg>
        <pc:sldLayoutChg chg="del">
          <pc:chgData name="Michael Hepner" userId="77e86300bfaa4522" providerId="LiveId" clId="{0C74DEDC-ADE2-42A1-98D9-B59A8FB0791A}" dt="2025-05-18T18:54:32.225" v="0" actId="47"/>
          <pc:sldLayoutMkLst>
            <pc:docMk/>
            <pc:sldMasterMk cId="2147248794" sldId="2147483735"/>
            <pc:sldLayoutMk cId="4276927568" sldId="2147483740"/>
          </pc:sldLayoutMkLst>
        </pc:sldLayoutChg>
        <pc:sldLayoutChg chg="del">
          <pc:chgData name="Michael Hepner" userId="77e86300bfaa4522" providerId="LiveId" clId="{0C74DEDC-ADE2-42A1-98D9-B59A8FB0791A}" dt="2025-05-18T18:54:32.225" v="0" actId="47"/>
          <pc:sldLayoutMkLst>
            <pc:docMk/>
            <pc:sldMasterMk cId="2147248794" sldId="2147483735"/>
            <pc:sldLayoutMk cId="1327678190" sldId="2147483741"/>
          </pc:sldLayoutMkLst>
        </pc:sldLayoutChg>
        <pc:sldLayoutChg chg="del">
          <pc:chgData name="Michael Hepner" userId="77e86300bfaa4522" providerId="LiveId" clId="{0C74DEDC-ADE2-42A1-98D9-B59A8FB0791A}" dt="2025-05-18T18:54:32.225" v="0" actId="47"/>
          <pc:sldLayoutMkLst>
            <pc:docMk/>
            <pc:sldMasterMk cId="2147248794" sldId="2147483735"/>
            <pc:sldLayoutMk cId="689256747" sldId="2147483742"/>
          </pc:sldLayoutMkLst>
        </pc:sldLayoutChg>
        <pc:sldLayoutChg chg="del">
          <pc:chgData name="Michael Hepner" userId="77e86300bfaa4522" providerId="LiveId" clId="{0C74DEDC-ADE2-42A1-98D9-B59A8FB0791A}" dt="2025-05-18T18:54:32.225" v="0" actId="47"/>
          <pc:sldLayoutMkLst>
            <pc:docMk/>
            <pc:sldMasterMk cId="2147248794" sldId="2147483735"/>
            <pc:sldLayoutMk cId="1860631481" sldId="2147483743"/>
          </pc:sldLayoutMkLst>
        </pc:sldLayoutChg>
        <pc:sldLayoutChg chg="del">
          <pc:chgData name="Michael Hepner" userId="77e86300bfaa4522" providerId="LiveId" clId="{0C74DEDC-ADE2-42A1-98D9-B59A8FB0791A}" dt="2025-05-18T18:54:32.225" v="0" actId="47"/>
          <pc:sldLayoutMkLst>
            <pc:docMk/>
            <pc:sldMasterMk cId="2147248794" sldId="2147483735"/>
            <pc:sldLayoutMk cId="1963160714" sldId="2147483744"/>
          </pc:sldLayoutMkLst>
        </pc:sldLayoutChg>
        <pc:sldLayoutChg chg="del">
          <pc:chgData name="Michael Hepner" userId="77e86300bfaa4522" providerId="LiveId" clId="{0C74DEDC-ADE2-42A1-98D9-B59A8FB0791A}" dt="2025-05-18T18:54:32.225" v="0" actId="47"/>
          <pc:sldLayoutMkLst>
            <pc:docMk/>
            <pc:sldMasterMk cId="2147248794" sldId="2147483735"/>
            <pc:sldLayoutMk cId="2777177884" sldId="2147483745"/>
          </pc:sldLayoutMkLst>
        </pc:sldLayoutChg>
        <pc:sldLayoutChg chg="del">
          <pc:chgData name="Michael Hepner" userId="77e86300bfaa4522" providerId="LiveId" clId="{0C74DEDC-ADE2-42A1-98D9-B59A8FB0791A}" dt="2025-05-18T18:54:32.225" v="0" actId="47"/>
          <pc:sldLayoutMkLst>
            <pc:docMk/>
            <pc:sldMasterMk cId="2147248794" sldId="2147483735"/>
            <pc:sldLayoutMk cId="3061777164" sldId="2147483746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5/18/2025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F162-AF15-44DC-8084-EAA643C14A42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EA0AF-141A-44CD-88A7-FDF2C9114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8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F162-AF15-44DC-8084-EAA643C14A42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EA0AF-141A-44CD-88A7-FDF2C9114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870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F162-AF15-44DC-8084-EAA643C14A42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EA0AF-141A-44CD-88A7-FDF2C9114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659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F162-AF15-44DC-8084-EAA643C14A42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EA0AF-141A-44CD-88A7-FDF2C9114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8525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F162-AF15-44DC-8084-EAA643C14A42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EA0AF-141A-44CD-88A7-FDF2C9114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331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F162-AF15-44DC-8084-EAA643C14A42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EA0AF-141A-44CD-88A7-FDF2C9114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7519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F162-AF15-44DC-8084-EAA643C14A42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EA0AF-141A-44CD-88A7-FDF2C9114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1961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F162-AF15-44DC-8084-EAA643C14A42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EA0AF-141A-44CD-88A7-FDF2C9114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9077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F162-AF15-44DC-8084-EAA643C14A42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EA0AF-141A-44CD-88A7-FDF2C9114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3631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F162-AF15-44DC-8084-EAA643C14A42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EA0AF-141A-44CD-88A7-FDF2C9114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598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F162-AF15-44DC-8084-EAA643C14A42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EA0AF-141A-44CD-88A7-FDF2C9114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903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F162-AF15-44DC-8084-EAA643C14A42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EA0AF-141A-44CD-88A7-FDF2C9114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5289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F162-AF15-44DC-8084-EAA643C14A42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EA0AF-141A-44CD-88A7-FDF2C9114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642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F162-AF15-44DC-8084-EAA643C14A42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EA0AF-141A-44CD-88A7-FDF2C9114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6996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F162-AF15-44DC-8084-EAA643C14A42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EA0AF-141A-44CD-88A7-FDF2C9114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52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shade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shade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shade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F162-AF15-44DC-8084-EAA643C14A42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EA0AF-141A-44CD-88A7-FDF2C9114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957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F162-AF15-44DC-8084-EAA643C14A42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EA0AF-141A-44CD-88A7-FDF2C9114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88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F162-AF15-44DC-8084-EAA643C14A42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EA0AF-141A-44CD-88A7-FDF2C9114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974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F162-AF15-44DC-8084-EAA643C14A42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EA0AF-141A-44CD-88A7-FDF2C9114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798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F162-AF15-44DC-8084-EAA643C14A42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EA0AF-141A-44CD-88A7-FDF2C9114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915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F162-AF15-44DC-8084-EAA643C14A42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EA0AF-141A-44CD-88A7-FDF2C9114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560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F162-AF15-44DC-8084-EAA643C14A42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EA0AF-141A-44CD-88A7-FDF2C9114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723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37D4F162-AF15-44DC-8084-EAA643C14A42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CF9EA0AF-141A-44CD-88A7-FDF2C9114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8209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7D4F162-AF15-44DC-8084-EAA643C14A42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F9EA0AF-141A-44CD-88A7-FDF2C9114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071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1861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27FED2-321C-AA2E-0CEC-DF74FEF2F0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F63AE-9B2F-89D3-6957-6DF095681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73817"/>
          </a:xfrm>
          <a:solidFill>
            <a:schemeClr val="accent4">
              <a:lumMod val="5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Worthless Things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E1EFA-A12D-D4F3-C18E-4D2B8C0450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5"/>
            </a:pPr>
            <a:r>
              <a:rPr lang="en-US" sz="3200" b="1" dirty="0"/>
              <a:t>Past Sins</a:t>
            </a:r>
            <a:endParaRPr lang="en-US" sz="3200" dirty="0"/>
          </a:p>
          <a:p>
            <a:r>
              <a:rPr lang="en-US" i="1" dirty="0"/>
              <a:t>“do not look behind you” </a:t>
            </a:r>
            <a:r>
              <a:rPr lang="en-US" dirty="0"/>
              <a:t>(Gen. 19:17, 26). </a:t>
            </a:r>
          </a:p>
          <a:p>
            <a:endParaRPr lang="en-US" sz="800" dirty="0"/>
          </a:p>
          <a:p>
            <a:r>
              <a:rPr lang="en-US" dirty="0"/>
              <a:t>Dangerous to stop, look back, and long for the sins we have left behind. </a:t>
            </a:r>
          </a:p>
          <a:p>
            <a:r>
              <a:rPr lang="en-US" dirty="0"/>
              <a:t>Going back is always a possibility (2 Pet. 2:22).</a:t>
            </a:r>
          </a:p>
        </p:txBody>
      </p:sp>
    </p:spTree>
    <p:extLst>
      <p:ext uri="{BB962C8B-B14F-4D97-AF65-F5344CB8AC3E}">
        <p14:creationId xmlns:p14="http://schemas.microsoft.com/office/powerpoint/2010/main" val="3096181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489E9-9923-CBB0-6605-74710E688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Looking At Worthless Things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D97B31-6FF2-018E-C3B7-9BD52F065B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Idols (covetousness)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Objects of Sexual Lust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Avenues of Addiction and Escape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Wickedness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Past Sins</a:t>
            </a:r>
          </a:p>
        </p:txBody>
      </p:sp>
    </p:spTree>
    <p:extLst>
      <p:ext uri="{BB962C8B-B14F-4D97-AF65-F5344CB8AC3E}">
        <p14:creationId xmlns:p14="http://schemas.microsoft.com/office/powerpoint/2010/main" val="3232911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FDDF15-EA16-657E-DF8A-5D926DAED1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0107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F1E39-841D-AAC0-A552-313FBFCC55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948189"/>
            <a:ext cx="7772400" cy="1996281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Looking at Worthless Things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B90F1E-F1E8-720A-D381-0B0C0F47CD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39347" y="3706698"/>
            <a:ext cx="3548743" cy="243760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="1" dirty="0"/>
              <a:t>“Turn away my eyes from looking at worthless things…”</a:t>
            </a:r>
          </a:p>
          <a:p>
            <a:pPr marL="0" indent="0">
              <a:buNone/>
            </a:pPr>
            <a:br>
              <a:rPr lang="en-US" sz="1000" b="1" dirty="0"/>
            </a:br>
            <a:r>
              <a:rPr lang="en-US" sz="2800" b="1" dirty="0"/>
              <a:t>Psalm 119:37</a:t>
            </a:r>
            <a:endParaRPr lang="en-US" sz="3200" b="1" dirty="0"/>
          </a:p>
        </p:txBody>
      </p:sp>
      <p:pic>
        <p:nvPicPr>
          <p:cNvPr id="1030" name="Picture 6" descr="25+ Thousand Disgusted Face Woman Royalty-Free Images, Stock Photos &amp;  Pictures | Shutterstock">
            <a:extLst>
              <a:ext uri="{FF2B5EF4-FFF2-40B4-BE49-F238E27FC236}">
                <a16:creationId xmlns:a16="http://schemas.microsoft.com/office/drawing/2014/main" id="{07B1AA71-DEF9-61A6-D68D-7757CB54746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0" r="10257" b="8601"/>
          <a:stretch/>
        </p:blipFill>
        <p:spPr bwMode="auto">
          <a:xfrm>
            <a:off x="1426029" y="3706698"/>
            <a:ext cx="2808514" cy="2437606"/>
          </a:xfrm>
          <a:prstGeom prst="rect">
            <a:avLst/>
          </a:prstGeom>
          <a:noFill/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3681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EF43D-3CB9-8240-D166-DF5C423E9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</a:rPr>
              <a:t>What’s wrong with “just looking”?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6DE0FA-C0D6-59B4-A281-370E368EDF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SzPct val="80000"/>
              <a:buFont typeface="+mj-lt"/>
              <a:buAutoNum type="arabicPeriod" startAt="22"/>
            </a:pPr>
            <a:r>
              <a:rPr lang="en-US" sz="3200" dirty="0"/>
              <a:t>The lamp of the body is the eye. If therefore your eye is good, your whole body will be full of light. </a:t>
            </a:r>
          </a:p>
          <a:p>
            <a:pPr marL="514350" indent="-514350">
              <a:buSzPct val="80000"/>
              <a:buFont typeface="+mj-lt"/>
              <a:buAutoNum type="arabicPeriod" startAt="22"/>
            </a:pPr>
            <a:r>
              <a:rPr lang="en-US" sz="3200" dirty="0"/>
              <a:t>But if your eye is bad, your whole body will be full of darkness. If therefore the light that is in you is darkness, how great is that darkness! </a:t>
            </a:r>
          </a:p>
          <a:p>
            <a:pPr marL="0" indent="0" algn="r">
              <a:buNone/>
            </a:pPr>
            <a:r>
              <a:rPr lang="en-US" sz="3200" dirty="0"/>
              <a:t>Matthew 6:22-23</a:t>
            </a:r>
          </a:p>
        </p:txBody>
      </p:sp>
    </p:spTree>
    <p:extLst>
      <p:ext uri="{BB962C8B-B14F-4D97-AF65-F5344CB8AC3E}">
        <p14:creationId xmlns:p14="http://schemas.microsoft.com/office/powerpoint/2010/main" val="2737721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2CE251-BAD5-2A2D-971F-CC3B09F064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EA1EF-CC16-DD9E-4356-6A422BDDD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</a:rPr>
              <a:t>What’s wrong with “just looking”?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BAE47E-5D88-C3E1-6DAE-2D03BF4A80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When I </a:t>
            </a:r>
            <a:r>
              <a:rPr lang="en-US" sz="3200" dirty="0">
                <a:highlight>
                  <a:srgbClr val="FFFF00"/>
                </a:highlight>
              </a:rPr>
              <a:t>saw</a:t>
            </a:r>
            <a:r>
              <a:rPr lang="en-US" sz="3200" dirty="0"/>
              <a:t> among the spoils a beautiful Babylonian garment, two hundred shekels of silver, and a wedge of gold weighing fifty shekels, I </a:t>
            </a:r>
            <a:r>
              <a:rPr lang="en-US" sz="3200" dirty="0">
                <a:highlight>
                  <a:srgbClr val="FFFF00"/>
                </a:highlight>
              </a:rPr>
              <a:t>coveted</a:t>
            </a:r>
            <a:r>
              <a:rPr lang="en-US" sz="3200" dirty="0"/>
              <a:t> them and </a:t>
            </a:r>
            <a:r>
              <a:rPr lang="en-US" sz="3200" dirty="0">
                <a:highlight>
                  <a:srgbClr val="FFFF00"/>
                </a:highlight>
              </a:rPr>
              <a:t>took</a:t>
            </a:r>
            <a:r>
              <a:rPr lang="en-US" sz="3200" dirty="0"/>
              <a:t> them. And there they are, </a:t>
            </a:r>
            <a:r>
              <a:rPr lang="en-US" sz="3200" dirty="0">
                <a:highlight>
                  <a:srgbClr val="FFFF00"/>
                </a:highlight>
              </a:rPr>
              <a:t>hidden</a:t>
            </a:r>
            <a:r>
              <a:rPr lang="en-US" sz="3200" dirty="0"/>
              <a:t> in the earth in the midst of my tent, with the silver under it.</a:t>
            </a:r>
          </a:p>
          <a:p>
            <a:pPr marL="0" indent="0">
              <a:buNone/>
            </a:pPr>
            <a:endParaRPr lang="en-US" sz="800" dirty="0"/>
          </a:p>
          <a:p>
            <a:pPr marL="0" indent="0" algn="r">
              <a:buNone/>
            </a:pPr>
            <a:r>
              <a:rPr lang="en-US" sz="3200" dirty="0"/>
              <a:t>Joshua 7:21</a:t>
            </a:r>
          </a:p>
        </p:txBody>
      </p:sp>
    </p:spTree>
    <p:extLst>
      <p:ext uri="{BB962C8B-B14F-4D97-AF65-F5344CB8AC3E}">
        <p14:creationId xmlns:p14="http://schemas.microsoft.com/office/powerpoint/2010/main" val="1616335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CA2024-851C-2721-D576-A682A6A5AC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24467-A504-EEDC-BF8B-073581786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</a:rPr>
              <a:t>What’s wrong with “just looking”?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1AD25D-9878-A7EC-0325-2A414CFCBA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SzPct val="80000"/>
            </a:pPr>
            <a:r>
              <a:rPr lang="en-US" sz="3200" dirty="0"/>
              <a:t>Our </a:t>
            </a:r>
            <a:r>
              <a:rPr lang="en-US" sz="3200" i="1" dirty="0"/>
              <a:t>heart</a:t>
            </a:r>
            <a:r>
              <a:rPr lang="en-US" sz="3200" dirty="0"/>
              <a:t> directs our </a:t>
            </a:r>
            <a:r>
              <a:rPr lang="en-US" sz="3200" i="1" dirty="0"/>
              <a:t>eyes</a:t>
            </a:r>
            <a:r>
              <a:rPr lang="en-US" sz="3200" dirty="0"/>
              <a:t>, and our </a:t>
            </a:r>
            <a:r>
              <a:rPr lang="en-US" sz="3200" i="1" dirty="0"/>
              <a:t>eyes</a:t>
            </a:r>
            <a:r>
              <a:rPr lang="en-US" sz="3200" dirty="0"/>
              <a:t> direct our </a:t>
            </a:r>
            <a:r>
              <a:rPr lang="en-US" sz="3200" i="1" dirty="0"/>
              <a:t>feet</a:t>
            </a:r>
            <a:r>
              <a:rPr lang="en-US" sz="3200" dirty="0"/>
              <a:t> (Prov. 4:23-27). </a:t>
            </a:r>
          </a:p>
          <a:p>
            <a:pPr>
              <a:buSzPct val="80000"/>
            </a:pPr>
            <a:r>
              <a:rPr lang="en-US" sz="3200" dirty="0"/>
              <a:t>Our </a:t>
            </a:r>
            <a:r>
              <a:rPr lang="en-US" sz="3200" i="1" dirty="0"/>
              <a:t>outlook</a:t>
            </a:r>
            <a:r>
              <a:rPr lang="en-US" sz="3200" dirty="0"/>
              <a:t> determines our </a:t>
            </a:r>
            <a:r>
              <a:rPr lang="en-US" sz="3200" i="1" dirty="0"/>
              <a:t>outcome</a:t>
            </a:r>
            <a:r>
              <a:rPr lang="en-US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98715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FD74AC-215F-06E3-48BC-6331E9C2F3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C1A75-F692-CB79-45AF-077C3A25A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73817"/>
          </a:xfrm>
          <a:solidFill>
            <a:schemeClr val="accent4">
              <a:lumMod val="5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Worthless Things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B95131-83A7-287D-017F-B2CA2776A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Idolatry</a:t>
            </a:r>
            <a:endParaRPr lang="en-US" sz="3200" dirty="0"/>
          </a:p>
          <a:p>
            <a:r>
              <a:rPr lang="en-US" dirty="0"/>
              <a:t>Idols were considered worthless (Jer. 10:14-15). </a:t>
            </a:r>
          </a:p>
          <a:p>
            <a:r>
              <a:rPr lang="en-US" dirty="0"/>
              <a:t>Covetousness is idolatry (Col. 3:5). </a:t>
            </a:r>
          </a:p>
          <a:p>
            <a:r>
              <a:rPr lang="en-US" dirty="0"/>
              <a:t>Proverbs 23:5; 1 Timothy 6:9-10</a:t>
            </a:r>
          </a:p>
          <a:p>
            <a:endParaRPr lang="en-US" sz="800" dirty="0"/>
          </a:p>
          <a:p>
            <a:r>
              <a:rPr lang="en-US" dirty="0"/>
              <a:t>Measuring happiness, worth, security by how much money we have. </a:t>
            </a:r>
          </a:p>
          <a:p>
            <a:r>
              <a:rPr lang="en-US" dirty="0"/>
              <a:t>Gambling, lottery, get-rich-quick schemes, etc.</a:t>
            </a:r>
          </a:p>
        </p:txBody>
      </p:sp>
    </p:spTree>
    <p:extLst>
      <p:ext uri="{BB962C8B-B14F-4D97-AF65-F5344CB8AC3E}">
        <p14:creationId xmlns:p14="http://schemas.microsoft.com/office/powerpoint/2010/main" val="603322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4B456-A548-C929-9D2C-CB52C7F0B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73817"/>
          </a:xfrm>
          <a:solidFill>
            <a:schemeClr val="accent4">
              <a:lumMod val="5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Worthless Things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762E45-FA40-C14C-EEDB-CE2C187C35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sz="3200" b="1" dirty="0"/>
              <a:t>Objects of Sexual Lust</a:t>
            </a:r>
            <a:endParaRPr lang="en-US" sz="3200" dirty="0"/>
          </a:p>
          <a:p>
            <a:r>
              <a:rPr lang="en-US" dirty="0"/>
              <a:t>David looked and lusted (2 Sam. 11:2-4). </a:t>
            </a:r>
          </a:p>
          <a:p>
            <a:r>
              <a:rPr lang="en-US" dirty="0"/>
              <a:t>Men are warned against this sin (Matt. 5:28; </a:t>
            </a:r>
            <a:br>
              <a:rPr lang="en-US" dirty="0"/>
            </a:br>
            <a:r>
              <a:rPr lang="en-US" dirty="0"/>
              <a:t>Prov. 6:24-25). </a:t>
            </a:r>
          </a:p>
          <a:p>
            <a:r>
              <a:rPr lang="en-US" dirty="0"/>
              <a:t>Women are just as prone to the temptation as men (Gen. 39:7; Ezek. 23:11-16).</a:t>
            </a:r>
          </a:p>
          <a:p>
            <a:endParaRPr lang="en-US" sz="800" dirty="0"/>
          </a:p>
          <a:p>
            <a:r>
              <a:rPr lang="en-US" dirty="0"/>
              <a:t>Immodest dress, entertainment, advertising</a:t>
            </a:r>
          </a:p>
          <a:p>
            <a:r>
              <a:rPr lang="en-US" dirty="0"/>
              <a:t>Pornography</a:t>
            </a:r>
          </a:p>
        </p:txBody>
      </p:sp>
    </p:spTree>
    <p:extLst>
      <p:ext uri="{BB962C8B-B14F-4D97-AF65-F5344CB8AC3E}">
        <p14:creationId xmlns:p14="http://schemas.microsoft.com/office/powerpoint/2010/main" val="3366202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8C45EC-EEB4-231A-C4B0-D75B9E6B85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C5D64-6346-062D-4D6D-E8D5AFB6B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73817"/>
          </a:xfrm>
          <a:solidFill>
            <a:schemeClr val="accent4">
              <a:lumMod val="5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Worthless Things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762C2-0CF6-0041-9C81-980FFA2C89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sz="3200" b="1" dirty="0"/>
              <a:t>Avenues of Addiction and Escape</a:t>
            </a:r>
            <a:endParaRPr lang="en-US" sz="3200" dirty="0"/>
          </a:p>
          <a:p>
            <a:r>
              <a:rPr lang="en-US" i="1" dirty="0"/>
              <a:t>“do not look on the wine” </a:t>
            </a:r>
            <a:r>
              <a:rPr lang="en-US" dirty="0"/>
              <a:t>(Prov. 23:31-32). </a:t>
            </a:r>
          </a:p>
          <a:p>
            <a:r>
              <a:rPr lang="en-US" dirty="0"/>
              <a:t>Substances that alter the mind, dull the senses, and cloud good judgment (Prov. 20:1). </a:t>
            </a:r>
          </a:p>
          <a:p>
            <a:endParaRPr lang="en-US" sz="800" dirty="0"/>
          </a:p>
          <a:p>
            <a:r>
              <a:rPr lang="en-US" dirty="0"/>
              <a:t>We are to be sober and self-controlled (1 Pet. 5:8). </a:t>
            </a:r>
          </a:p>
          <a:p>
            <a:r>
              <a:rPr lang="en-US" dirty="0"/>
              <a:t>We aren’t to be addicted to anything (1 Cor. 6:12). </a:t>
            </a:r>
          </a:p>
        </p:txBody>
      </p:sp>
    </p:spTree>
    <p:extLst>
      <p:ext uri="{BB962C8B-B14F-4D97-AF65-F5344CB8AC3E}">
        <p14:creationId xmlns:p14="http://schemas.microsoft.com/office/powerpoint/2010/main" val="2980365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7F859E-0C01-A9BA-21EC-FEADB62ADA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14087-96EA-2798-BB45-6DC292ECA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73817"/>
          </a:xfrm>
          <a:solidFill>
            <a:schemeClr val="accent4">
              <a:lumMod val="5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Worthless Things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3922F9-6667-9F84-727C-0A02AF57BC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sz="3200" b="1" dirty="0"/>
              <a:t>Wickedness</a:t>
            </a:r>
            <a:endParaRPr lang="en-US" sz="3200" dirty="0"/>
          </a:p>
          <a:p>
            <a:r>
              <a:rPr lang="en-US" i="1" dirty="0"/>
              <a:t>“I will set nothing wicked before my eyes” </a:t>
            </a:r>
            <a:br>
              <a:rPr lang="en-US" dirty="0"/>
            </a:br>
            <a:r>
              <a:rPr lang="en-US" dirty="0"/>
              <a:t>(Psalm 101:3). </a:t>
            </a:r>
          </a:p>
          <a:p>
            <a:r>
              <a:rPr lang="en-US" dirty="0"/>
              <a:t>What choices do we make regarding our entertainment (Eph. 5:3-12)? </a:t>
            </a:r>
          </a:p>
        </p:txBody>
      </p:sp>
    </p:spTree>
    <p:extLst>
      <p:ext uri="{BB962C8B-B14F-4D97-AF65-F5344CB8AC3E}">
        <p14:creationId xmlns:p14="http://schemas.microsoft.com/office/powerpoint/2010/main" val="3464449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538D9D"/>
      </a:hlink>
      <a:folHlink>
        <a:srgbClr val="A5738E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3A418E6B-C5F0-4B95-8D77-61E3EF3B5DF5}"/>
    </a:ext>
  </a:extLst>
</a:theme>
</file>

<file path=ppt/theme/theme2.xml><?xml version="1.0" encoding="utf-8"?>
<a:theme xmlns:a="http://schemas.openxmlformats.org/drawingml/2006/main" name="6_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1280</TotalTime>
  <Words>448</Words>
  <Application>Microsoft Office PowerPoint</Application>
  <PresentationFormat>On-screen Show (4:3)</PresentationFormat>
  <Paragraphs>53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Aptos</vt:lpstr>
      <vt:lpstr>Aptos Display</vt:lpstr>
      <vt:lpstr>Arial</vt:lpstr>
      <vt:lpstr>Calibri</vt:lpstr>
      <vt:lpstr>4_Office Theme</vt:lpstr>
      <vt:lpstr>6_Office Theme</vt:lpstr>
      <vt:lpstr>PowerPoint Presentation</vt:lpstr>
      <vt:lpstr>Looking at Worthless Things</vt:lpstr>
      <vt:lpstr>What’s wrong with “just looking”?</vt:lpstr>
      <vt:lpstr>What’s wrong with “just looking”?</vt:lpstr>
      <vt:lpstr>What’s wrong with “just looking”?</vt:lpstr>
      <vt:lpstr>Worthless Things</vt:lpstr>
      <vt:lpstr>Worthless Things</vt:lpstr>
      <vt:lpstr>Worthless Things</vt:lpstr>
      <vt:lpstr>Worthless Things</vt:lpstr>
      <vt:lpstr>Worthless Things</vt:lpstr>
      <vt:lpstr>Looking At Worthless Things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93</cp:revision>
  <dcterms:created xsi:type="dcterms:W3CDTF">2008-03-16T18:22:36Z</dcterms:created>
  <dcterms:modified xsi:type="dcterms:W3CDTF">2025-05-18T18:54:42Z</dcterms:modified>
</cp:coreProperties>
</file>