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7"/>
  </p:notesMasterIdLst>
  <p:sldIdLst>
    <p:sldId id="258" r:id="rId3"/>
    <p:sldId id="256" r:id="rId4"/>
    <p:sldId id="257" r:id="rId5"/>
    <p:sldId id="75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Opening song" id="{0654DAB5-AE50-44A2-8AF8-8E0510C8D86D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(s)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58"/>
            <p14:sldId id="256"/>
            <p14:sldId id="257"/>
            <p14:sldId id="756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69" autoAdjust="0"/>
  </p:normalViewPr>
  <p:slideViewPr>
    <p:cSldViewPr>
      <p:cViewPr varScale="1">
        <p:scale>
          <a:sx n="55" d="100"/>
          <a:sy n="55" d="100"/>
        </p:scale>
        <p:origin x="1402" y="2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09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0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73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87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72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59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96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99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2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66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27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2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382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888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38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8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8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1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10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94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5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8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9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36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391232A7-8E7D-4523-8C6D-0B97841A1160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276CECD8-7A1B-464C-B30C-EB0DB851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261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9889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Proverbs 31 Woman | Rabbi Daniel Lapin">
            <a:extLst>
              <a:ext uri="{FF2B5EF4-FFF2-40B4-BE49-F238E27FC236}">
                <a16:creationId xmlns:a16="http://schemas.microsoft.com/office/drawing/2014/main" id="{CBC7E563-5BBA-FA84-38A8-4F1610764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71" y="2240660"/>
            <a:ext cx="8262257" cy="4316168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0F9CCA8-2ECD-4E14-C3B6-3483DF422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73278"/>
            <a:ext cx="7772400" cy="182587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The Rights of the Virtuous Wife</a:t>
            </a:r>
          </a:p>
        </p:txBody>
      </p:sp>
    </p:spTree>
    <p:extLst>
      <p:ext uri="{BB962C8B-B14F-4D97-AF65-F5344CB8AC3E}">
        <p14:creationId xmlns:p14="http://schemas.microsoft.com/office/powerpoint/2010/main" val="60978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AFD73-C2D4-A919-CF5D-A41E05DC7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Britannic Bold" panose="020B0903060703020204" pitchFamily="34" charset="0"/>
              </a:rPr>
              <a:t>A Godly Wife Has a Right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A89DE-069A-79AB-298B-2E8FCD3B0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Britannic Bold" panose="020B0903060703020204" pitchFamily="34" charset="0"/>
              </a:rPr>
              <a:t>To Be Trusted </a:t>
            </a:r>
            <a:r>
              <a:rPr lang="en-US" dirty="0">
                <a:latin typeface="Britannic Bold" panose="020B0903060703020204" pitchFamily="34" charset="0"/>
              </a:rPr>
              <a:t>-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Britannic Bold" panose="020B0903060703020204" pitchFamily="34" charset="0"/>
              </a:rPr>
              <a:t>vs. 11-12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Britannic Bold" panose="020B0903060703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Britannic Bold" panose="020B0903060703020204" pitchFamily="34" charset="0"/>
              </a:rPr>
              <a:t>To Be Honored </a:t>
            </a:r>
            <a:r>
              <a:rPr lang="en-US" dirty="0">
                <a:latin typeface="Britannic Bold" panose="020B0903060703020204" pitchFamily="34" charset="0"/>
              </a:rPr>
              <a:t>-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Britannic Bold" panose="020B0903060703020204" pitchFamily="34" charset="0"/>
              </a:rPr>
              <a:t>vs. 10, 25, 28-31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Britannic Bold" panose="020B0903060703020204" pitchFamily="34" charset="0"/>
              </a:rPr>
              <a:t>To Be Respected </a:t>
            </a:r>
            <a:r>
              <a:rPr lang="en-US" dirty="0">
                <a:latin typeface="Britannic Bold" panose="020B0903060703020204" pitchFamily="34" charset="0"/>
              </a:rPr>
              <a:t>-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Britannic Bold" panose="020B0903060703020204" pitchFamily="34" charset="0"/>
              </a:rPr>
              <a:t>vs. 22-23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Britannic Bold" panose="020B0903060703020204" pitchFamily="34" charset="0"/>
              </a:rPr>
              <a:t>To Be Secure </a:t>
            </a:r>
            <a:r>
              <a:rPr lang="en-US" dirty="0">
                <a:latin typeface="Britannic Bold" panose="020B0903060703020204" pitchFamily="34" charset="0"/>
              </a:rPr>
              <a:t>-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Britannic Bold" panose="020B0903060703020204" pitchFamily="34" charset="0"/>
              </a:rPr>
              <a:t>v. 21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Britannic Bold" panose="020B0903060703020204" pitchFamily="34" charset="0"/>
              </a:rPr>
              <a:t>To Rejoice </a:t>
            </a:r>
            <a:r>
              <a:rPr lang="en-US" dirty="0">
                <a:latin typeface="Britannic Bold" panose="020B0903060703020204" pitchFamily="34" charset="0"/>
              </a:rPr>
              <a:t>-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Britannic Bold" panose="020B0903060703020204" pitchFamily="34" charset="0"/>
              </a:rPr>
              <a:t>v. 25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30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5864422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50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Britannic Bold</vt:lpstr>
      <vt:lpstr>Calibri</vt:lpstr>
      <vt:lpstr>4_Office Theme</vt:lpstr>
      <vt:lpstr>6_Office Theme</vt:lpstr>
      <vt:lpstr>PowerPoint Presentation</vt:lpstr>
      <vt:lpstr>The Rights of the Virtuous Wife</vt:lpstr>
      <vt:lpstr>A Godly Wife Has a Right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95</cp:revision>
  <dcterms:created xsi:type="dcterms:W3CDTF">2008-03-16T18:22:36Z</dcterms:created>
  <dcterms:modified xsi:type="dcterms:W3CDTF">2025-05-11T18:59:57Z</dcterms:modified>
</cp:coreProperties>
</file>