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4"/>
  </p:notesMasterIdLst>
  <p:sldIdLst>
    <p:sldId id="256" r:id="rId2"/>
    <p:sldId id="261" r:id="rId3"/>
    <p:sldId id="265" r:id="rId4"/>
    <p:sldId id="266" r:id="rId5"/>
    <p:sldId id="275" r:id="rId6"/>
    <p:sldId id="267" r:id="rId7"/>
    <p:sldId id="268" r:id="rId8"/>
    <p:sldId id="269" r:id="rId9"/>
    <p:sldId id="270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F3D0A326-848B-403A-A056-8FFE20F92914}">
          <p14:sldIdLst/>
        </p14:section>
        <p14:section name="Greeting / Announcements" id="{58E18036-E480-49B1-9B58-ED3902E69A75}">
          <p14:sldIdLst/>
        </p14:section>
        <p14:section name="Song(s)" id="{5B25FD40-944D-4B23-9B88-3223B0FFCE4B}">
          <p14:sldIdLst/>
        </p14:section>
        <p14:section name="Prayer" id="{AA7EF9D7-2C1A-4A9E-B897-034327F9C43B}">
          <p14:sldIdLst/>
        </p14:section>
        <p14:section name="Song(s)" id="{F8F9A752-988C-4EE5-973C-DF67270C0D70}">
          <p14:sldIdLst/>
        </p14:section>
        <p14:section name="Sermon" id="{ECE0CD35-CB87-435B-8717-E0A7CD30F08D}">
          <p14:sldIdLst>
            <p14:sldId id="256"/>
            <p14:sldId id="261"/>
            <p14:sldId id="265"/>
            <p14:sldId id="266"/>
            <p14:sldId id="275"/>
            <p14:sldId id="267"/>
            <p14:sldId id="268"/>
            <p14:sldId id="269"/>
            <p14:sldId id="270"/>
            <p14:sldId id="272"/>
            <p14:sldId id="273"/>
            <p14:sldId id="274"/>
          </p14:sldIdLst>
        </p14:section>
        <p14:section name="Invitation Song" id="{0E89271B-AEF7-417E-BEAD-CBF4682F4AAA}">
          <p14:sldIdLst/>
        </p14:section>
        <p14:section name="End" id="{9DF123F3-2949-4C9A-9B17-20F16A95519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61" autoAdjust="0"/>
    <p:restoredTop sz="33166" autoAdjust="0"/>
  </p:normalViewPr>
  <p:slideViewPr>
    <p:cSldViewPr>
      <p:cViewPr varScale="1">
        <p:scale>
          <a:sx n="75" d="100"/>
          <a:sy n="75" d="100"/>
        </p:scale>
        <p:origin x="1517" y="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02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C7AAB-4C20-4A97-BB8A-F48EB4429D16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F827-01DB-45A9-9DE8-E624A5E1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5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42A3F-DE5C-1700-16EC-7A6F28C88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B8C6F6-5577-FB11-C4D4-95A6F34F3BA7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Effective Evangelism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BD424B-8CB4-9641-D7FD-55BF49317799}"/>
              </a:ext>
            </a:extLst>
          </p:cNvPr>
          <p:cNvSpPr txBox="1"/>
          <p:nvPr/>
        </p:nvSpPr>
        <p:spPr>
          <a:xfrm>
            <a:off x="171450" y="1590952"/>
            <a:ext cx="8972550" cy="453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Paul took up his cross.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20:22-24: Shared the gospel of the grace of God!  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20:25-27: “His hands were innocent of the blood of all…”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He warned and shared with them what they needed to know to reach heaven, Ezekiel 33:1-6.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20:28-29: He warned the Elders of danger to come!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20:32-34: Paul’s motives were pure in every way. </a:t>
            </a:r>
          </a:p>
        </p:txBody>
      </p:sp>
    </p:spTree>
    <p:extLst>
      <p:ext uri="{BB962C8B-B14F-4D97-AF65-F5344CB8AC3E}">
        <p14:creationId xmlns:p14="http://schemas.microsoft.com/office/powerpoint/2010/main" val="26455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EF057-72BC-DEDF-5B3E-F5CBCD37A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5E9F81-A426-FD69-6628-7D4A220534D9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Effective Evangelism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8AFEE-04B7-9F66-67BB-1520816A6C99}"/>
              </a:ext>
            </a:extLst>
          </p:cNvPr>
          <p:cNvSpPr txBox="1"/>
          <p:nvPr/>
        </p:nvSpPr>
        <p:spPr>
          <a:xfrm>
            <a:off x="183594" y="1372873"/>
            <a:ext cx="8457486" cy="519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Application for us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have the story of Jesus to tell. Share it!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gospel of Christ is sufficient.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Pray for boldness.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There are always opportunities.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 willing to move forward.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 will be discouraged. </a:t>
            </a:r>
          </a:p>
        </p:txBody>
      </p:sp>
    </p:spTree>
    <p:extLst>
      <p:ext uri="{BB962C8B-B14F-4D97-AF65-F5344CB8AC3E}">
        <p14:creationId xmlns:p14="http://schemas.microsoft.com/office/powerpoint/2010/main" val="53497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2BE08-05A7-3AEE-C0D7-1BCDED0D7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8958E1-5DCE-07A2-FE34-33DB7A531A93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Effective Evangelism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F9E45-0C3C-BAC6-8C50-88024C5ADB5A}"/>
              </a:ext>
            </a:extLst>
          </p:cNvPr>
          <p:cNvSpPr txBox="1"/>
          <p:nvPr/>
        </p:nvSpPr>
        <p:spPr>
          <a:xfrm>
            <a:off x="200382" y="1372873"/>
            <a:ext cx="8743236" cy="519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Application for us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Opportunities right now.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Give a free Bible to visitors.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Home Bible studies.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Start!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Sacrifice. Free up Time.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Don’t wait for others! </a:t>
            </a:r>
          </a:p>
        </p:txBody>
      </p:sp>
    </p:spTree>
    <p:extLst>
      <p:ext uri="{BB962C8B-B14F-4D97-AF65-F5344CB8AC3E}">
        <p14:creationId xmlns:p14="http://schemas.microsoft.com/office/powerpoint/2010/main" val="41592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C47BD-2E23-9C68-124D-E40DB5BFC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8A6C450-18A9-7EFD-316E-1EDDFACC3E0B}"/>
              </a:ext>
            </a:extLst>
          </p:cNvPr>
          <p:cNvSpPr txBox="1"/>
          <p:nvPr/>
        </p:nvSpPr>
        <p:spPr>
          <a:xfrm>
            <a:off x="2782443" y="3075057"/>
            <a:ext cx="3579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Segoe UI Historic" panose="020B0502040204020203" pitchFamily="34" charset="0"/>
                <a:cs typeface="Arial Narrow" panose="020B0604020202020204" pitchFamily="34" charset="0"/>
              </a:rPr>
              <a:t>EVANGELISM</a:t>
            </a:r>
          </a:p>
        </p:txBody>
      </p:sp>
    </p:spTree>
    <p:extLst>
      <p:ext uri="{BB962C8B-B14F-4D97-AF65-F5344CB8AC3E}">
        <p14:creationId xmlns:p14="http://schemas.microsoft.com/office/powerpoint/2010/main" val="68677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97B71-7E78-8383-5E46-8F99920AA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2AA6F0-05D3-9E7B-24E7-89F4FDB311DD}"/>
              </a:ext>
            </a:extLst>
          </p:cNvPr>
          <p:cNvSpPr txBox="1"/>
          <p:nvPr/>
        </p:nvSpPr>
        <p:spPr>
          <a:xfrm>
            <a:off x="314682" y="937361"/>
            <a:ext cx="8514636" cy="593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Evangelist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preaching of the gospel.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bringer of good news.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One who “Heralds” or proclaims salvation through Jesus Christ.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Ephesians 4:11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Acts 21:8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Timothy 4:5</a:t>
            </a:r>
          </a:p>
        </p:txBody>
      </p:sp>
    </p:spTree>
    <p:extLst>
      <p:ext uri="{BB962C8B-B14F-4D97-AF65-F5344CB8AC3E}">
        <p14:creationId xmlns:p14="http://schemas.microsoft.com/office/powerpoint/2010/main" val="391568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EA92A-EFE6-0D22-EF3E-A47E48F0E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C56086-34C1-BFD7-232E-1C614525A922}"/>
              </a:ext>
            </a:extLst>
          </p:cNvPr>
          <p:cNvSpPr txBox="1"/>
          <p:nvPr/>
        </p:nvSpPr>
        <p:spPr>
          <a:xfrm>
            <a:off x="160734" y="1940996"/>
            <a:ext cx="6240066" cy="297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Evangelism is NOT.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limited kind of program.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Sales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Baptism Hunting</a:t>
            </a:r>
          </a:p>
        </p:txBody>
      </p:sp>
    </p:spTree>
    <p:extLst>
      <p:ext uri="{BB962C8B-B14F-4D97-AF65-F5344CB8AC3E}">
        <p14:creationId xmlns:p14="http://schemas.microsoft.com/office/powerpoint/2010/main" val="188681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86914-9DF2-2654-01EE-F1579E08F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6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BA1F0-335D-DAEB-C5EF-08F36EAA7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AFDB9D-A0F5-FD7A-4146-E0D78C274729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Effective Evangelism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74858-8D07-3034-A988-B27FBFF65BFA}"/>
              </a:ext>
            </a:extLst>
          </p:cNvPr>
          <p:cNvSpPr txBox="1"/>
          <p:nvPr/>
        </p:nvSpPr>
        <p:spPr>
          <a:xfrm>
            <a:off x="80367" y="1300208"/>
            <a:ext cx="8983266" cy="5314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Paul had spiritual conversations.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18:19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– His first arrival. The door had been shut.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20:31 – This door was open for three years.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18:19 – Priscilla and Aquila had been left there.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19:1-6 – He finds some disciples. 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Questions were asked. Truth was taught. 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Souls were saved! When doors open walk through them! Have conversations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77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F2F7C-B581-30F0-427B-E4403C184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7B41F-6910-757F-39FA-F9C2FA72928D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Effective Evangelism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CE022-2E32-7266-DF00-22D041CE233F}"/>
              </a:ext>
            </a:extLst>
          </p:cNvPr>
          <p:cNvSpPr txBox="1"/>
          <p:nvPr/>
        </p:nvSpPr>
        <p:spPr>
          <a:xfrm>
            <a:off x="183237" y="1487173"/>
            <a:ext cx="8777526" cy="5181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Paul went to where the people were.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19:8 – The synagogue, Acts 17:1-2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Effective evangelism means sharing, teaching, courage, and giving people the opportunity.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19:9 – Paul didn’t cast pearls to swine. He left! 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He protected the disciples. He taught daily for two years!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19:10-20 – Despite opposition, growth continued.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Start in your home, the building, school.</a:t>
            </a:r>
          </a:p>
        </p:txBody>
      </p:sp>
    </p:spTree>
    <p:extLst>
      <p:ext uri="{BB962C8B-B14F-4D97-AF65-F5344CB8AC3E}">
        <p14:creationId xmlns:p14="http://schemas.microsoft.com/office/powerpoint/2010/main" val="277666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ABBAA-CF27-281A-D7D4-9A6D6B8FA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F46DB-E60F-EE81-FD8E-0276224F2B6F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Effective Evangelism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20C6E-19B5-607D-1B05-E1632901E2FA}"/>
              </a:ext>
            </a:extLst>
          </p:cNvPr>
          <p:cNvSpPr txBox="1"/>
          <p:nvPr/>
        </p:nvSpPr>
        <p:spPr>
          <a:xfrm>
            <a:off x="217527" y="1684901"/>
            <a:ext cx="8708946" cy="348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Paul shared the Gospel!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19:24-26. He began with the true and living God!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This was a regular practice of Paul, Acts 14:8-18.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As we share the good news, tell the entire story! People need to know the bad news and the hope in Jesus. </a:t>
            </a:r>
          </a:p>
        </p:txBody>
      </p:sp>
    </p:spTree>
    <p:extLst>
      <p:ext uri="{BB962C8B-B14F-4D97-AF65-F5344CB8AC3E}">
        <p14:creationId xmlns:p14="http://schemas.microsoft.com/office/powerpoint/2010/main" val="137414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ECB37-E5D4-09CD-3CF1-6493BFD49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55B92E-B636-47E6-4066-03E0783BB2CA}"/>
              </a:ext>
            </a:extLst>
          </p:cNvPr>
          <p:cNvSpPr txBox="1"/>
          <p:nvPr/>
        </p:nvSpPr>
        <p:spPr>
          <a:xfrm>
            <a:off x="2870522" y="818875"/>
            <a:ext cx="368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6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Effective Evangelism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5017A-1BE1-5D0C-68D5-D0953EA5D161}"/>
              </a:ext>
            </a:extLst>
          </p:cNvPr>
          <p:cNvSpPr txBox="1"/>
          <p:nvPr/>
        </p:nvSpPr>
        <p:spPr>
          <a:xfrm>
            <a:off x="183594" y="1507354"/>
            <a:ext cx="8606076" cy="4852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Paul took up his cross.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20:17 – He spoke with the elders one last time. 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Acts 20:18-21: He defended his time and work there. 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Verse 18: He was a model of consistency. 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Verse 19: He served the Lord with the right motives. 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Verse 20: He was bold and taught everywhere. </a:t>
            </a:r>
          </a:p>
          <a:p>
            <a:pPr marL="1028700" marR="0" lvl="1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Verse 21: Message involved repentance and faith. </a:t>
            </a:r>
          </a:p>
        </p:txBody>
      </p:sp>
    </p:spTree>
    <p:extLst>
      <p:ext uri="{BB962C8B-B14F-4D97-AF65-F5344CB8AC3E}">
        <p14:creationId xmlns:p14="http://schemas.microsoft.com/office/powerpoint/2010/main" val="56910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475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86</cp:revision>
  <dcterms:created xsi:type="dcterms:W3CDTF">2008-03-16T18:22:36Z</dcterms:created>
  <dcterms:modified xsi:type="dcterms:W3CDTF">2025-04-08T14:27:27Z</dcterms:modified>
</cp:coreProperties>
</file>