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21"/>
  </p:notesMasterIdLst>
  <p:sldIdLst>
    <p:sldId id="757" r:id="rId3"/>
    <p:sldId id="758" r:id="rId4"/>
    <p:sldId id="759" r:id="rId5"/>
    <p:sldId id="760" r:id="rId6"/>
    <p:sldId id="761" r:id="rId7"/>
    <p:sldId id="762" r:id="rId8"/>
    <p:sldId id="763" r:id="rId9"/>
    <p:sldId id="764" r:id="rId10"/>
    <p:sldId id="765" r:id="rId11"/>
    <p:sldId id="766" r:id="rId12"/>
    <p:sldId id="767" r:id="rId13"/>
    <p:sldId id="768" r:id="rId14"/>
    <p:sldId id="769" r:id="rId15"/>
    <p:sldId id="770" r:id="rId16"/>
    <p:sldId id="771" r:id="rId17"/>
    <p:sldId id="772" r:id="rId18"/>
    <p:sldId id="773" r:id="rId19"/>
    <p:sldId id="7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7"/>
            <p14:sldId id="758"/>
            <p14:sldId id="759"/>
            <p14:sldId id="760"/>
            <p14:sldId id="761"/>
            <p14:sldId id="762"/>
            <p14:sldId id="763"/>
            <p14:sldId id="764"/>
            <p14:sldId id="765"/>
            <p14:sldId id="766"/>
            <p14:sldId id="767"/>
            <p14:sldId id="768"/>
            <p14:sldId id="769"/>
            <p14:sldId id="770"/>
            <p14:sldId id="771"/>
            <p14:sldId id="772"/>
            <p14:sldId id="773"/>
            <p14:sldId id="774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469" autoAdjust="0"/>
  </p:normalViewPr>
  <p:slideViewPr>
    <p:cSldViewPr>
      <p:cViewPr varScale="1">
        <p:scale>
          <a:sx n="64" d="100"/>
          <a:sy n="64" d="100"/>
        </p:scale>
        <p:origin x="1421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41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04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77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69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78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36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72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511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404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3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12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85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32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06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3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72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04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3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5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5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97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53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51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8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00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37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13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73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8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526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43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9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2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8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8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8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3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0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65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098EBC-000E-4FAE-86D8-98E189EE914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9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145B9-DD7E-C84E-7DAD-74F44BCC7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877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B4FF5-4DFE-47DB-110D-D7AAD9741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A58D2-3B18-0BE4-3E84-3E152980E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3. David Committed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DAF87-2D2B-3879-76AF-E4A1B3703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Samuel 11:2-5</a:t>
            </a:r>
          </a:p>
          <a:p>
            <a:endParaRPr lang="en-US" sz="800" dirty="0"/>
          </a:p>
          <a:p>
            <a:r>
              <a:rPr lang="en-US" dirty="0"/>
              <a:t>David saw something he wasn’t supposed to see. </a:t>
            </a:r>
          </a:p>
          <a:p>
            <a:r>
              <a:rPr lang="en-US" dirty="0"/>
              <a:t>This excited both the lust of the flesh and the lust of the eyes. </a:t>
            </a:r>
          </a:p>
          <a:p>
            <a:endParaRPr lang="en-US" sz="800" dirty="0"/>
          </a:p>
          <a:p>
            <a:r>
              <a:rPr lang="en-US" dirty="0"/>
              <a:t>David had numerous opportunities to take the way of escape from this temptation (1 Cor. 10:13). </a:t>
            </a:r>
          </a:p>
        </p:txBody>
      </p:sp>
    </p:spTree>
    <p:extLst>
      <p:ext uri="{BB962C8B-B14F-4D97-AF65-F5344CB8AC3E}">
        <p14:creationId xmlns:p14="http://schemas.microsoft.com/office/powerpoint/2010/main" val="404072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BC1BE-AFC6-67E1-005B-9C027E3BE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AAF44-0284-3C3A-9644-2BA433ED9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Should have looked away.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57DDD-6661-C92A-0DF9-9C8337A80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I have made a covenant with my eyes; why then should I look upon a young woman? </a:t>
            </a:r>
          </a:p>
          <a:p>
            <a:pPr marL="0" indent="0" algn="r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Job 31:1</a:t>
            </a:r>
          </a:p>
        </p:txBody>
      </p:sp>
    </p:spTree>
    <p:extLst>
      <p:ext uri="{BB962C8B-B14F-4D97-AF65-F5344CB8AC3E}">
        <p14:creationId xmlns:p14="http://schemas.microsoft.com/office/powerpoint/2010/main" val="64120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986EE-56DA-3D12-A374-E09EF5BE9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A2952-43D3-839C-FEC7-FA90FFEFA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Should have gotten off the roof.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2D8D-717B-66F2-0B7C-52D6E1873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 But it happened about this time, when Joseph went into the house to do his work, and none of the men of the house was inside, </a:t>
            </a:r>
          </a:p>
          <a:p>
            <a:pPr marL="0" indent="0">
              <a:buNone/>
            </a:pPr>
            <a:r>
              <a:rPr lang="en-US" sz="3200" dirty="0"/>
              <a:t>  that she caught him by his garment, saying, “Lie with me.” But he left his garment in her hand, and fled and ran outside. </a:t>
            </a:r>
          </a:p>
          <a:p>
            <a:pPr marL="0" indent="0" algn="r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Genesis 39:11-12</a:t>
            </a:r>
          </a:p>
        </p:txBody>
      </p:sp>
    </p:spTree>
    <p:extLst>
      <p:ext uri="{BB962C8B-B14F-4D97-AF65-F5344CB8AC3E}">
        <p14:creationId xmlns:p14="http://schemas.microsoft.com/office/powerpoint/2010/main" val="397141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48410-2F95-426D-3A4A-A5CB3AE24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CAE06-644E-AEE4-36F1-44F45FFF8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41903"/>
          </a:xfr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Should have realized she was “off limits” to him.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0B97B-7998-FA09-8FA5-EB28AEC30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05743"/>
            <a:ext cx="7886700" cy="3771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So David sent and inquired about the woman. And someone said, “Is this not Bathsheba, the daughter of Eliam, the wife of Uriah the Hittite?” </a:t>
            </a:r>
          </a:p>
          <a:p>
            <a:pPr marL="0" indent="0" algn="r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2 Samuel 11:3</a:t>
            </a:r>
          </a:p>
        </p:txBody>
      </p:sp>
    </p:spTree>
    <p:extLst>
      <p:ext uri="{BB962C8B-B14F-4D97-AF65-F5344CB8AC3E}">
        <p14:creationId xmlns:p14="http://schemas.microsoft.com/office/powerpoint/2010/main" val="426134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EFD892-980F-7B92-A11D-3CABB8346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A311-759F-A5A9-3F43-D4CE2812C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26217"/>
          </a:xfr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Should have gone to his own wife.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E1219-5B8E-4DDE-8106-3E280A06A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  Let the husband render to his wife the affection due her, and likewise also the wife </a:t>
            </a:r>
            <a:br>
              <a:rPr lang="en-US" sz="3200" dirty="0"/>
            </a:br>
            <a:r>
              <a:rPr lang="en-US" sz="3200" dirty="0"/>
              <a:t>to her husband…</a:t>
            </a:r>
          </a:p>
          <a:p>
            <a:pPr marL="0" indent="0">
              <a:buNone/>
            </a:pPr>
            <a:r>
              <a:rPr lang="en-US" sz="3200" dirty="0"/>
              <a:t>  Do not deprive one another except with consent for a time, that you may give yourselves to fasting and prayer; and come together again so that Satan does not tempt you because of your </a:t>
            </a:r>
            <a:r>
              <a:rPr lang="en-US" sz="3200" b="1" i="1" dirty="0"/>
              <a:t>lack of self-control</a:t>
            </a:r>
            <a:r>
              <a:rPr lang="en-US" sz="3200" dirty="0"/>
              <a:t>. </a:t>
            </a:r>
          </a:p>
          <a:p>
            <a:pPr marL="0" indent="0" algn="r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1 Corinthians 7:3, 5</a:t>
            </a:r>
          </a:p>
        </p:txBody>
      </p:sp>
    </p:spTree>
    <p:extLst>
      <p:ext uri="{BB962C8B-B14F-4D97-AF65-F5344CB8AC3E}">
        <p14:creationId xmlns:p14="http://schemas.microsoft.com/office/powerpoint/2010/main" val="113722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4DAFC-7B06-4536-DB90-0F70A8E72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F54B3-6714-816F-4AEC-DBD7744D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3. David Committed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DBC3D-D7EB-786D-6CAB-E6855566C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sin was multiplied (murder, coverup). </a:t>
            </a:r>
          </a:p>
          <a:p>
            <a:r>
              <a:rPr lang="en-US" dirty="0"/>
              <a:t>The sin was forgiven by God, but it cost David dearly in the remainder of his life. </a:t>
            </a:r>
          </a:p>
          <a:p>
            <a:endParaRPr lang="en-US" sz="800" dirty="0"/>
          </a:p>
          <a:p>
            <a:r>
              <a:rPr lang="en-US" dirty="0"/>
              <a:t>The sin of adultery will </a:t>
            </a:r>
            <a:r>
              <a:rPr lang="en-US" u="sng" dirty="0"/>
              <a:t>always</a:t>
            </a:r>
            <a:r>
              <a:rPr lang="en-US" dirty="0"/>
              <a:t> cost us dearly. </a:t>
            </a:r>
          </a:p>
        </p:txBody>
      </p:sp>
    </p:spTree>
    <p:extLst>
      <p:ext uri="{BB962C8B-B14F-4D97-AF65-F5344CB8AC3E}">
        <p14:creationId xmlns:p14="http://schemas.microsoft.com/office/powerpoint/2010/main" val="409472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4BB4C-F4E0-F4AB-00D7-CD241E66D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84D96-CFEC-D4AD-0A94-34BEDE22F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4. David Numbered Israel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E302B-4CD0-45C0-C3A3-071DF7B59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Samuel 24:1-3</a:t>
            </a:r>
          </a:p>
          <a:p>
            <a:endParaRPr lang="en-US" sz="800" dirty="0"/>
          </a:p>
          <a:p>
            <a:r>
              <a:rPr lang="en-US" dirty="0"/>
              <a:t>David was probably trying to find out how large an army he could command (v. 9). </a:t>
            </a:r>
          </a:p>
          <a:p>
            <a:r>
              <a:rPr lang="en-US" dirty="0"/>
              <a:t>This was a sin of pride – relying on his own military power rather than on God. </a:t>
            </a:r>
          </a:p>
          <a:p>
            <a:endParaRPr lang="en-US" sz="800" dirty="0"/>
          </a:p>
          <a:p>
            <a:r>
              <a:rPr lang="en-US" dirty="0"/>
              <a:t>David lost this battle, God forgave his sin, but </a:t>
            </a:r>
            <a:br>
              <a:rPr lang="en-US" dirty="0"/>
            </a:br>
            <a:r>
              <a:rPr lang="en-US" dirty="0"/>
              <a:t>many innocent people suffered because of his </a:t>
            </a:r>
            <a:br>
              <a:rPr lang="en-US" dirty="0"/>
            </a:br>
            <a:r>
              <a:rPr lang="en-US" dirty="0"/>
              <a:t>lack of self-control. </a:t>
            </a:r>
          </a:p>
        </p:txBody>
      </p:sp>
    </p:spTree>
    <p:extLst>
      <p:ext uri="{BB962C8B-B14F-4D97-AF65-F5344CB8AC3E}">
        <p14:creationId xmlns:p14="http://schemas.microsoft.com/office/powerpoint/2010/main" val="417852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FDA6-3E58-C80E-17C8-090FDF35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48" y="365126"/>
            <a:ext cx="7962902" cy="187733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We Can (and Must)</a:t>
            </a:r>
            <a:br>
              <a:rPr lang="en-US" sz="4800" b="1" dirty="0">
                <a:latin typeface="+mn-lt"/>
              </a:rPr>
            </a:br>
            <a:r>
              <a:rPr lang="en-US" sz="6000" b="1" dirty="0">
                <a:latin typeface="+mn-lt"/>
              </a:rPr>
              <a:t>Conqueror Self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8D96-B788-501F-247A-6B94C53F6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69030"/>
            <a:ext cx="7886700" cy="3820884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Learn to restrain ourselves.</a:t>
            </a:r>
          </a:p>
          <a:p>
            <a:r>
              <a:rPr lang="en-US" sz="3200" dirty="0"/>
              <a:t>Never underestimate the power of pride, elusiveness of self-control, or the price to pay. </a:t>
            </a:r>
          </a:p>
          <a:p>
            <a:r>
              <a:rPr lang="en-US" sz="3200" dirty="0"/>
              <a:t>Always listen to good advice. </a:t>
            </a:r>
          </a:p>
          <a:p>
            <a:r>
              <a:rPr lang="en-US" sz="3200" dirty="0"/>
              <a:t>Take the way of escape when battling the lust of the flesh, lust of the eyes, and the pride of life. </a:t>
            </a:r>
          </a:p>
          <a:p>
            <a:r>
              <a:rPr lang="en-US" sz="3200" dirty="0"/>
              <a:t>Seek forgiveness when we sin and be determined to win the next battle. </a:t>
            </a:r>
          </a:p>
        </p:txBody>
      </p:sp>
    </p:spTree>
    <p:extLst>
      <p:ext uri="{BB962C8B-B14F-4D97-AF65-F5344CB8AC3E}">
        <p14:creationId xmlns:p14="http://schemas.microsoft.com/office/powerpoint/2010/main" val="428091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55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causes Lack of Self control? &amp; Importance of Self-Control | AWSM">
            <a:extLst>
              <a:ext uri="{FF2B5EF4-FFF2-40B4-BE49-F238E27FC236}">
                <a16:creationId xmlns:a16="http://schemas.microsoft.com/office/drawing/2014/main" id="{55E007CE-9121-EECD-703E-B1F206D40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28" y="2199716"/>
            <a:ext cx="7663543" cy="28046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2B5505F-5D70-32B7-7E05-F4ECFE116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3389"/>
            <a:ext cx="7772400" cy="1261608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+mn-lt"/>
              </a:rPr>
              <a:t>Self-Control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46B3AF6-3FE9-0608-6EB0-227F65C36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257800"/>
            <a:ext cx="6858000" cy="1099457"/>
          </a:xfrm>
        </p:spPr>
        <p:txBody>
          <a:bodyPr>
            <a:normAutofit/>
          </a:bodyPr>
          <a:lstStyle/>
          <a:p>
            <a:r>
              <a:rPr lang="en-US" sz="3600" dirty="0"/>
              <a:t>Lessons from the Life of David</a:t>
            </a:r>
          </a:p>
        </p:txBody>
      </p:sp>
    </p:spTree>
    <p:extLst>
      <p:ext uri="{BB962C8B-B14F-4D97-AF65-F5344CB8AC3E}">
        <p14:creationId xmlns:p14="http://schemas.microsoft.com/office/powerpoint/2010/main" val="179715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7047-E4C4-0139-7277-010FB413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8B3DC-B519-B418-19A4-95BED707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ability to hold ourselves in check and tell ourselves “NO!” </a:t>
            </a:r>
          </a:p>
          <a:p>
            <a:endParaRPr lang="en-US" sz="800" dirty="0"/>
          </a:p>
          <a:p>
            <a:r>
              <a:rPr lang="en-US" dirty="0"/>
              <a:t>A sign of great strength and character. </a:t>
            </a:r>
          </a:p>
          <a:p>
            <a:pPr lvl="1"/>
            <a:r>
              <a:rPr lang="en-US" sz="2800" dirty="0"/>
              <a:t>“He who is slow to anger is better than the mighty, and he who rules his spirit than he </a:t>
            </a:r>
            <a:br>
              <a:rPr lang="en-US" sz="2800" dirty="0"/>
            </a:br>
            <a:r>
              <a:rPr lang="en-US" sz="2800" dirty="0"/>
              <a:t>who takes a city” (Prov. 16:32). </a:t>
            </a:r>
          </a:p>
          <a:p>
            <a:pPr lvl="1"/>
            <a:r>
              <a:rPr lang="en-US" sz="2800" dirty="0"/>
              <a:t>“A man without self-control is like a city broken into and left without walls” (Prov. 25:28, ESV).</a:t>
            </a:r>
          </a:p>
        </p:txBody>
      </p:sp>
    </p:spTree>
    <p:extLst>
      <p:ext uri="{BB962C8B-B14F-4D97-AF65-F5344CB8AC3E}">
        <p14:creationId xmlns:p14="http://schemas.microsoft.com/office/powerpoint/2010/main" val="108552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C71288-E182-F278-934C-C196A3631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CF46-7769-A5D5-6757-42E8C772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58934-B5E9-E10B-2032-78A81C36C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includes more than the ability to restrain ourselves from sinful desires. </a:t>
            </a:r>
          </a:p>
          <a:p>
            <a:endParaRPr lang="en-US" sz="800" dirty="0"/>
          </a:p>
          <a:p>
            <a:r>
              <a:rPr lang="en-US" dirty="0"/>
              <a:t>The ability to avoid excesses regarding the enjoyment of lawful things (practicing moderation). </a:t>
            </a:r>
          </a:p>
          <a:p>
            <a:endParaRPr lang="en-US" sz="800" dirty="0"/>
          </a:p>
          <a:p>
            <a:r>
              <a:rPr lang="en-US" dirty="0"/>
              <a:t>The determination to do the difficult and seemingly impossible tasks. </a:t>
            </a:r>
          </a:p>
        </p:txBody>
      </p:sp>
    </p:spTree>
    <p:extLst>
      <p:ext uri="{BB962C8B-B14F-4D97-AF65-F5344CB8AC3E}">
        <p14:creationId xmlns:p14="http://schemas.microsoft.com/office/powerpoint/2010/main" val="173028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112DFE-973D-CA3E-CB11-525872CFE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22396-4A49-905A-A215-7D0489340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D185F-9E5B-BA1A-9BA8-76ED847D1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never a completed task. </a:t>
            </a:r>
          </a:p>
          <a:p>
            <a:endParaRPr lang="en-US" sz="800" dirty="0"/>
          </a:p>
          <a:p>
            <a:r>
              <a:rPr lang="en-US" dirty="0"/>
              <a:t>Mastery of self is a life-long struggle. </a:t>
            </a:r>
          </a:p>
          <a:p>
            <a:endParaRPr lang="en-US" sz="800" dirty="0"/>
          </a:p>
          <a:p>
            <a:r>
              <a:rPr lang="en-US" dirty="0"/>
              <a:t>Sometimes we win and sometimes we lose. </a:t>
            </a:r>
          </a:p>
          <a:p>
            <a:endParaRPr lang="en-US" sz="800" dirty="0"/>
          </a:p>
          <a:p>
            <a:r>
              <a:rPr lang="en-US" dirty="0"/>
              <a:t>King David offers great examples of these common struggles.  </a:t>
            </a:r>
          </a:p>
        </p:txBody>
      </p:sp>
    </p:spTree>
    <p:extLst>
      <p:ext uri="{BB962C8B-B14F-4D97-AF65-F5344CB8AC3E}">
        <p14:creationId xmlns:p14="http://schemas.microsoft.com/office/powerpoint/2010/main" val="347022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C34DF-6351-20BD-B18C-D6848A385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1. David Spared Saul’s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C5C79-3CA3-0064-3EC7-A97E3CE14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Samuel 24:1-7</a:t>
            </a:r>
          </a:p>
          <a:p>
            <a:endParaRPr lang="en-US" sz="800" dirty="0"/>
          </a:p>
          <a:p>
            <a:r>
              <a:rPr lang="en-US" dirty="0"/>
              <a:t>David’s men appealed to his pride – </a:t>
            </a:r>
            <a:r>
              <a:rPr lang="en-US" i="1" dirty="0"/>
              <a:t>“that you may do to him as it seems good to you” </a:t>
            </a:r>
            <a:r>
              <a:rPr lang="en-US" dirty="0"/>
              <a:t>(v. 4).</a:t>
            </a:r>
          </a:p>
          <a:p>
            <a:r>
              <a:rPr lang="en-US" dirty="0"/>
              <a:t>David restrained his men (v. 7) only because he had first restrained himself. </a:t>
            </a:r>
          </a:p>
        </p:txBody>
      </p:sp>
    </p:spTree>
    <p:extLst>
      <p:ext uri="{BB962C8B-B14F-4D97-AF65-F5344CB8AC3E}">
        <p14:creationId xmlns:p14="http://schemas.microsoft.com/office/powerpoint/2010/main" val="4455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05AAB-7BAD-5F5E-8EE7-9FF28BE88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EBC82-4FAE-8AC5-1F9C-A8F75C48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2. David Spared Nabal’s Household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99415-39D1-3BB9-4B46-FCD52AA2C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Samuel 25:2-35</a:t>
            </a:r>
          </a:p>
          <a:p>
            <a:endParaRPr lang="en-US" sz="800" dirty="0"/>
          </a:p>
          <a:p>
            <a:r>
              <a:rPr lang="en-US" dirty="0"/>
              <a:t>David’s goodness to </a:t>
            </a:r>
            <a:r>
              <a:rPr lang="en-US" dirty="0" err="1"/>
              <a:t>Nabal</a:t>
            </a:r>
            <a:r>
              <a:rPr lang="en-US" dirty="0"/>
              <a:t> (vs. 6-8, 15-16) is repaid with an insult (vs. 10-11). </a:t>
            </a:r>
          </a:p>
          <a:p>
            <a:r>
              <a:rPr lang="en-US" dirty="0"/>
              <a:t>David’s pride is wounded and he responds to the injustice in wrath (v. 13, 21-22). </a:t>
            </a:r>
          </a:p>
        </p:txBody>
      </p:sp>
    </p:spTree>
    <p:extLst>
      <p:ext uri="{BB962C8B-B14F-4D97-AF65-F5344CB8AC3E}">
        <p14:creationId xmlns:p14="http://schemas.microsoft.com/office/powerpoint/2010/main" val="251368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8EB8-D05F-E8F3-7093-78E2C63F4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58C7A-120D-9B70-EE5D-E338D4A29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2. David Spared Nabal’s Household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47A41-57DA-D421-4642-FFA45602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Samuel 25:2-35</a:t>
            </a:r>
          </a:p>
          <a:p>
            <a:endParaRPr lang="en-US" sz="800" dirty="0"/>
          </a:p>
          <a:p>
            <a:r>
              <a:rPr lang="en-US" dirty="0"/>
              <a:t>Abigail speaks words of reason to bring David to his senses. </a:t>
            </a:r>
          </a:p>
          <a:p>
            <a:r>
              <a:rPr lang="en-US" dirty="0"/>
              <a:t>Her efforts worked (vs. 32-34). </a:t>
            </a:r>
          </a:p>
        </p:txBody>
      </p:sp>
    </p:spTree>
    <p:extLst>
      <p:ext uri="{BB962C8B-B14F-4D97-AF65-F5344CB8AC3E}">
        <p14:creationId xmlns:p14="http://schemas.microsoft.com/office/powerpoint/2010/main" val="11763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CC69F-FE4F-77FE-7A63-68969CE41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AB2DE-B46D-3461-9EA7-00200C18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2. David Spared Nabal’s Household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FACD5-1F27-0139-B675-B23E481D3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Samuel 25:2-35</a:t>
            </a:r>
          </a:p>
          <a:p>
            <a:endParaRPr lang="en-US" sz="800" dirty="0"/>
          </a:p>
          <a:p>
            <a:r>
              <a:rPr lang="en-US" dirty="0"/>
              <a:t>Abigail speaks words of reason to bring David to his senses. </a:t>
            </a:r>
          </a:p>
          <a:p>
            <a:r>
              <a:rPr lang="en-US" dirty="0"/>
              <a:t>Her efforts worked (vs. 32-34).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5097F3D-4090-F137-2E5E-ABA85A56B6E2}"/>
              </a:ext>
            </a:extLst>
          </p:cNvPr>
          <p:cNvSpPr/>
          <p:nvPr/>
        </p:nvSpPr>
        <p:spPr>
          <a:xfrm>
            <a:off x="364671" y="3222171"/>
            <a:ext cx="8414658" cy="327070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8324C6-A4E8-2E06-5DAE-E450229EC600}"/>
              </a:ext>
            </a:extLst>
          </p:cNvPr>
          <p:cNvSpPr txBox="1"/>
          <p:nvPr/>
        </p:nvSpPr>
        <p:spPr>
          <a:xfrm>
            <a:off x="838200" y="3592285"/>
            <a:ext cx="742405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Important Lessons for Our Battles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The danger of wounded pride and elusiveness of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self-control.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Sometimes we need help winning our battles with self-control. We need to listen to good advice from friends and loved ones (Prov. 27:6). </a:t>
            </a:r>
          </a:p>
        </p:txBody>
      </p:sp>
    </p:spTree>
    <p:extLst>
      <p:ext uri="{BB962C8B-B14F-4D97-AF65-F5344CB8AC3E}">
        <p14:creationId xmlns:p14="http://schemas.microsoft.com/office/powerpoint/2010/main" val="188227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2629</TotalTime>
  <Words>835</Words>
  <Application>Microsoft Office PowerPoint</Application>
  <PresentationFormat>On-screen Show (4:3)</PresentationFormat>
  <Paragraphs>108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Self-Control</vt:lpstr>
      <vt:lpstr>Self-Control</vt:lpstr>
      <vt:lpstr>Self-Control</vt:lpstr>
      <vt:lpstr>Self-Control</vt:lpstr>
      <vt:lpstr>1. David Spared Saul’s Life</vt:lpstr>
      <vt:lpstr>2. David Spared Nabal’s Household</vt:lpstr>
      <vt:lpstr>2. David Spared Nabal’s Household</vt:lpstr>
      <vt:lpstr>2. David Spared Nabal’s Household</vt:lpstr>
      <vt:lpstr>3. David Committed Adultery</vt:lpstr>
      <vt:lpstr>Should have looked away.</vt:lpstr>
      <vt:lpstr>Should have gotten off the roof.</vt:lpstr>
      <vt:lpstr>Should have realized she was “off limits” to him.</vt:lpstr>
      <vt:lpstr>Should have gone to his own wife.</vt:lpstr>
      <vt:lpstr>3. David Committed Adultery</vt:lpstr>
      <vt:lpstr>4. David Numbered Israel</vt:lpstr>
      <vt:lpstr>We Can (and Must) Conqueror Self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88</cp:revision>
  <dcterms:created xsi:type="dcterms:W3CDTF">2008-03-16T18:22:36Z</dcterms:created>
  <dcterms:modified xsi:type="dcterms:W3CDTF">2025-03-31T13:05:30Z</dcterms:modified>
</cp:coreProperties>
</file>