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2"/>
  </p:notesMasterIdLst>
  <p:sldIdLst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4" d="100"/>
          <a:sy n="64" d="100"/>
        </p:scale>
        <p:origin x="1133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1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6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7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30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3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91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9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50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68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26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76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6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5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64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60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3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4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4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6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5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10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A70AEA-EB5E-40D2-B4C5-5FD700D62F5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37D962-A81A-4713-B7EB-7FD8D22D7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12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30386-2AEC-49C4-7705-FACAA4E77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Left Behind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8BE00-3B82-6B8B-5B86-E55F5AB5F1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John 6:66-69</a:t>
            </a:r>
          </a:p>
        </p:txBody>
      </p:sp>
    </p:spTree>
    <p:extLst>
      <p:ext uri="{BB962C8B-B14F-4D97-AF65-F5344CB8AC3E}">
        <p14:creationId xmlns:p14="http://schemas.microsoft.com/office/powerpoint/2010/main" val="20134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85627-4387-0ED9-8E96-663555C43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8654-1718-922B-6B12-20AA7E98C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8245"/>
          </a:xfrm>
        </p:spPr>
        <p:txBody>
          <a:bodyPr/>
          <a:lstStyle/>
          <a:p>
            <a:pPr algn="ctr"/>
            <a:r>
              <a:rPr lang="en-US" b="1" dirty="0"/>
              <a:t>John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01400-66E4-96BC-5525-04A616681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0709"/>
            <a:ext cx="7886700" cy="5132165"/>
          </a:xfrm>
        </p:spPr>
        <p:txBody>
          <a:bodyPr>
            <a:noAutofit/>
          </a:bodyPr>
          <a:lstStyle/>
          <a:p>
            <a:pPr marL="514350" indent="-514350">
              <a:buSzPct val="80000"/>
              <a:buFont typeface="+mj-lt"/>
              <a:buAutoNum type="arabicPeriod" startAt="66"/>
            </a:pPr>
            <a:r>
              <a:rPr lang="en-US" sz="3000" dirty="0"/>
              <a:t>From that time many of His disciples went back and walked with Him no more. </a:t>
            </a:r>
          </a:p>
          <a:p>
            <a:pPr marL="514350" indent="-514350">
              <a:buSzPct val="80000"/>
              <a:buFont typeface="+mj-lt"/>
              <a:buAutoNum type="arabicPeriod" startAt="66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66"/>
            </a:pPr>
            <a:r>
              <a:rPr lang="en-US" sz="3000" dirty="0"/>
              <a:t>Then Jesus said to the twelve, “Do you also want to go away?”</a:t>
            </a:r>
          </a:p>
          <a:p>
            <a:pPr marL="514350" indent="-514350">
              <a:buSzPct val="80000"/>
              <a:buFont typeface="+mj-lt"/>
              <a:buAutoNum type="arabicPeriod" startAt="66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66"/>
            </a:pPr>
            <a:r>
              <a:rPr lang="en-US" sz="3000" dirty="0"/>
              <a:t>But Simon Peter answered Him, “Lord, to whom shall we go? You have the words of eternal life. </a:t>
            </a:r>
          </a:p>
          <a:p>
            <a:pPr marL="514350" indent="-514350">
              <a:buSzPct val="80000"/>
              <a:buFont typeface="+mj-lt"/>
              <a:buAutoNum type="arabicPeriod" startAt="66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66"/>
            </a:pPr>
            <a:r>
              <a:rPr lang="en-US" sz="3000" dirty="0"/>
              <a:t>Also we have come to believe and know that You are the Christ, the Son of the living God.”</a:t>
            </a:r>
          </a:p>
        </p:txBody>
      </p:sp>
    </p:spTree>
    <p:extLst>
      <p:ext uri="{BB962C8B-B14F-4D97-AF65-F5344CB8AC3E}">
        <p14:creationId xmlns:p14="http://schemas.microsoft.com/office/powerpoint/2010/main" val="273988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7A62-517D-D89D-8481-BF41C48B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1533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 Whom Shall We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CF774-0627-53C5-714A-B1D602BB0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To the world?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2 Tim. 4:9; 1 John 2:17</a:t>
            </a:r>
          </a:p>
          <a:p>
            <a:r>
              <a:rPr lang="en-US" sz="3200" b="1" dirty="0"/>
              <a:t>To a different church or faith?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James 5:19-20</a:t>
            </a:r>
          </a:p>
          <a:p>
            <a:r>
              <a:rPr lang="en-US" sz="3200" b="1" dirty="0"/>
              <a:t>To be with loved ones?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Matthew 10:37</a:t>
            </a:r>
          </a:p>
        </p:txBody>
      </p:sp>
    </p:spTree>
    <p:extLst>
      <p:ext uri="{BB962C8B-B14F-4D97-AF65-F5344CB8AC3E}">
        <p14:creationId xmlns:p14="http://schemas.microsoft.com/office/powerpoint/2010/main" val="59533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1A40D-359B-4E1E-5232-216E589E9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64438-5BF9-DAFC-3C67-D8B5582DA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15331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You Have the Words of Eternal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16F20-C202-74D8-BE00-DA2553E9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is the Bread of Life.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John 6:35, 63</a:t>
            </a:r>
          </a:p>
          <a:p>
            <a:r>
              <a:rPr lang="en-US" sz="3200" b="1" dirty="0"/>
              <a:t>His words will judge us in the last day.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John 12:48</a:t>
            </a:r>
          </a:p>
          <a:p>
            <a:r>
              <a:rPr lang="en-US" sz="3200" b="1" dirty="0"/>
              <a:t>He is the Way, Truth, and Life.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John 14:6</a:t>
            </a:r>
          </a:p>
        </p:txBody>
      </p:sp>
    </p:spTree>
    <p:extLst>
      <p:ext uri="{BB962C8B-B14F-4D97-AF65-F5344CB8AC3E}">
        <p14:creationId xmlns:p14="http://schemas.microsoft.com/office/powerpoint/2010/main" val="387395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8CE6-9140-CE64-D73C-914CDA1CC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8544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You are the Christ,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the Son of the Living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192D6-5FFD-DA7B-90B4-3C8017542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7771"/>
            <a:ext cx="7886700" cy="3869191"/>
          </a:xfrm>
        </p:spPr>
        <p:txBody>
          <a:bodyPr/>
          <a:lstStyle/>
          <a:p>
            <a:r>
              <a:rPr lang="en-US" b="1" dirty="0"/>
              <a:t>They had come to “believe and know…” </a:t>
            </a:r>
          </a:p>
          <a:p>
            <a:r>
              <a:rPr lang="en-US" b="1" dirty="0"/>
              <a:t>Jesus is the anticipated Massiah and Deliverer of Israel. </a:t>
            </a:r>
          </a:p>
          <a:p>
            <a:r>
              <a:rPr lang="en-US" b="1" dirty="0"/>
              <a:t>Jesus is more than a prophet, preacher, miracle worker, or king – He is the divine Son of God. </a:t>
            </a:r>
          </a:p>
        </p:txBody>
      </p:sp>
    </p:spTree>
    <p:extLst>
      <p:ext uri="{BB962C8B-B14F-4D97-AF65-F5344CB8AC3E}">
        <p14:creationId xmlns:p14="http://schemas.microsoft.com/office/powerpoint/2010/main" val="22393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0CEA9-E70F-CFFA-B6A9-3F460AFE6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90959-44C2-BFE8-916C-A1B81121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15331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Things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CE2D2-0472-8B78-D259-424C60350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“Did I fail my brother?”</a:t>
            </a:r>
          </a:p>
          <a:p>
            <a:pPr lvl="1"/>
            <a:r>
              <a:rPr lang="en-US" dirty="0"/>
              <a:t>If so – repent, ask for forgiveness, and move on.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Ezekiel 18:20 </a:t>
            </a:r>
          </a:p>
          <a:p>
            <a:r>
              <a:rPr lang="en-US" b="1" dirty="0"/>
              <a:t>Our effort was not in vain. 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1 Corinthians 3:6; Ezekiel 33:7-9 </a:t>
            </a:r>
            <a:endParaRPr lang="en-US" dirty="0"/>
          </a:p>
          <a:p>
            <a:r>
              <a:rPr lang="en-US" b="1" dirty="0"/>
              <a:t>The story isn’t over!</a:t>
            </a:r>
          </a:p>
          <a:p>
            <a:pPr lvl="1"/>
            <a:r>
              <a:rPr lang="en-US" dirty="0"/>
              <a:t>As long as there is life – there is hope! </a:t>
            </a:r>
          </a:p>
          <a:p>
            <a:pPr lvl="1"/>
            <a:r>
              <a:rPr lang="en-US" dirty="0"/>
              <a:t>We pray, watch, and work for their repentance! </a:t>
            </a:r>
          </a:p>
          <a:p>
            <a:pPr lvl="1"/>
            <a:r>
              <a:rPr lang="en-US" dirty="0"/>
              <a:t>We are ready to forgive (</a:t>
            </a:r>
            <a:r>
              <a:rPr lang="en-US" dirty="0">
                <a:solidFill>
                  <a:srgbClr val="7030A0"/>
                </a:solidFill>
              </a:rPr>
              <a:t>2 Cor. 2:6-9</a:t>
            </a:r>
            <a:r>
              <a:rPr lang="en-US" dirty="0"/>
              <a:t>)! </a:t>
            </a:r>
          </a:p>
        </p:txBody>
      </p:sp>
    </p:spTree>
    <p:extLst>
      <p:ext uri="{BB962C8B-B14F-4D97-AF65-F5344CB8AC3E}">
        <p14:creationId xmlns:p14="http://schemas.microsoft.com/office/powerpoint/2010/main" val="66357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818E-523C-92C7-D21A-678A8C4A0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4445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When we are “Left Behind”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FE146-A31C-D4F3-EFAC-9A4156369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7657"/>
            <a:ext cx="7886700" cy="4239306"/>
          </a:xfrm>
        </p:spPr>
        <p:txBody>
          <a:bodyPr>
            <a:normAutofit/>
          </a:bodyPr>
          <a:lstStyle/>
          <a:p>
            <a:r>
              <a:rPr lang="en-US" b="1" dirty="0"/>
              <a:t>There is no reason to give up our eternal soul because another Christian has sold their birthright for a bowl of worldly stew. </a:t>
            </a:r>
          </a:p>
          <a:p>
            <a:endParaRPr lang="en-US" b="1" dirty="0"/>
          </a:p>
          <a:p>
            <a:r>
              <a:rPr lang="en-US" b="1" i="1" dirty="0"/>
              <a:t>“Therefore, my beloved brethren, be steadfast, immovable, always abounding in the work of the Lord, knowing that your labor is not in vain in the Lord” </a:t>
            </a:r>
            <a:r>
              <a:rPr lang="en-US" b="1" dirty="0"/>
              <a:t>(1 Cor. 15:58). </a:t>
            </a:r>
          </a:p>
        </p:txBody>
      </p:sp>
    </p:spTree>
    <p:extLst>
      <p:ext uri="{BB962C8B-B14F-4D97-AF65-F5344CB8AC3E}">
        <p14:creationId xmlns:p14="http://schemas.microsoft.com/office/powerpoint/2010/main" val="425682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76B67-3FA4-B8CF-0263-7DDD25F42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08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359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Left Behind</vt:lpstr>
      <vt:lpstr>John 6</vt:lpstr>
      <vt:lpstr>To Whom Shall We Go?</vt:lpstr>
      <vt:lpstr>You Have the Words of Eternal Life</vt:lpstr>
      <vt:lpstr>You are the Christ,  the Son of the Living God</vt:lpstr>
      <vt:lpstr>Things to Consider</vt:lpstr>
      <vt:lpstr>When we are “Left Behind”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88</cp:revision>
  <dcterms:created xsi:type="dcterms:W3CDTF">2008-03-16T18:22:36Z</dcterms:created>
  <dcterms:modified xsi:type="dcterms:W3CDTF">2025-03-09T19:37:33Z</dcterms:modified>
</cp:coreProperties>
</file>