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 id="2147483759" r:id="rId2"/>
  </p:sldMasterIdLst>
  <p:notesMasterIdLst>
    <p:notesMasterId r:id="rId11"/>
  </p:notesMasterIdLst>
  <p:sldIdLst>
    <p:sldId id="271" r:id="rId3"/>
    <p:sldId id="276" r:id="rId4"/>
    <p:sldId id="756" r:id="rId5"/>
    <p:sldId id="757" r:id="rId6"/>
    <p:sldId id="758" r:id="rId7"/>
    <p:sldId id="274" r:id="rId8"/>
    <p:sldId id="759" r:id="rId9"/>
    <p:sldId id="27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rvice" id="{F3D0A326-848B-403A-A056-8FFE20F92914}">
          <p14:sldIdLst/>
        </p14:section>
        <p14:section name="Opening song" id="{0654DAB5-AE50-44A2-8AF8-8E0510C8D86D}">
          <p14:sldIdLst/>
        </p14:section>
        <p14:section name="Prayer" id="{AA7EF9D7-2C1A-4A9E-B897-034327F9C43B}">
          <p14:sldIdLst/>
        </p14:section>
        <p14:section name="Scripture Reading" id="{9A28BFB2-9F46-438F-AEE7-B3FFCE5D145F}">
          <p14:sldIdLst/>
        </p14:section>
        <p14:section name="Song(s)" id="{F8F9A752-988C-4EE5-973C-DF67270C0D70}">
          <p14:sldIdLst/>
        </p14:section>
        <p14:section name="Lord's Supper" id="{EF0736C1-8E37-46BA-BF55-85A1B1056937}">
          <p14:sldIdLst/>
        </p14:section>
        <p14:section name="Song" id="{233B487B-5101-4156-A243-A60B2BC2DFE3}">
          <p14:sldIdLst/>
        </p14:section>
        <p14:section name="Sermon" id="{ECE0CD35-CB87-435B-8717-E0A7CD30F08D}">
          <p14:sldIdLst>
            <p14:sldId id="271"/>
            <p14:sldId id="276"/>
            <p14:sldId id="756"/>
            <p14:sldId id="757"/>
            <p14:sldId id="758"/>
            <p14:sldId id="274"/>
            <p14:sldId id="759"/>
            <p14:sldId id="275"/>
          </p14:sldIdLst>
        </p14:section>
        <p14:section name="Song" id="{0E89271B-AEF7-417E-BEAD-CBF4682F4AAA}">
          <p14:sldIdLst/>
        </p14:section>
        <p14:section name="End" id="{9DF123F3-2949-4C9A-9B17-20F16A9551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861" autoAdjust="0"/>
    <p:restoredTop sz="33166" autoAdjust="0"/>
  </p:normalViewPr>
  <p:slideViewPr>
    <p:cSldViewPr>
      <p:cViewPr varScale="1">
        <p:scale>
          <a:sx n="69" d="100"/>
          <a:sy n="69" d="100"/>
        </p:scale>
        <p:origin x="1488" y="278"/>
      </p:cViewPr>
      <p:guideLst>
        <p:guide orient="horz" pos="2160"/>
        <p:guide pos="2880"/>
      </p:guideLst>
    </p:cSldViewPr>
  </p:slideViewPr>
  <p:outlineViewPr>
    <p:cViewPr>
      <p:scale>
        <a:sx n="33" d="100"/>
        <a:sy n="33" d="100"/>
      </p:scale>
      <p:origin x="0" y="-19968"/>
    </p:cViewPr>
  </p:outlineViewPr>
  <p:notesTextViewPr>
    <p:cViewPr>
      <p:scale>
        <a:sx n="3" d="2"/>
        <a:sy n="3" d="2"/>
      </p:scale>
      <p:origin x="0" y="0"/>
    </p:cViewPr>
  </p:notesTextViewPr>
  <p:sorterViewPr>
    <p:cViewPr varScale="1">
      <p:scale>
        <a:sx n="1" d="1"/>
        <a:sy n="1" d="1"/>
      </p:scale>
      <p:origin x="0" y="-1718"/>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3/2/2025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DDA7CD-D376-45F8-8BE0-9B8676CA67AE}"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2566873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DDA7CD-D376-45F8-8BE0-9B8676CA67AE}"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2748705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DDA7CD-D376-45F8-8BE0-9B8676CA67AE}"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526937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DDA7CD-D376-45F8-8BE0-9B8676CA67AE}"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673813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DDA7CD-D376-45F8-8BE0-9B8676CA67AE}"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3563647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DDA7CD-D376-45F8-8BE0-9B8676CA67AE}"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33373495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DDA7CD-D376-45F8-8BE0-9B8676CA67AE}" type="datetimeFigureOut">
              <a:rPr lang="en-US" smtClean="0"/>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2646972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DDA7CD-D376-45F8-8BE0-9B8676CA67AE}" type="datetimeFigureOut">
              <a:rPr lang="en-US" smtClean="0"/>
              <a:t>3/2/2025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1840458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DDA7CD-D376-45F8-8BE0-9B8676CA67AE}" type="datetimeFigureOut">
              <a:rPr lang="en-US" smtClean="0"/>
              <a:t>3/2/2025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2460643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DA7CD-D376-45F8-8BE0-9B8676CA67AE}" type="datetimeFigureOut">
              <a:rPr lang="en-US" smtClean="0"/>
              <a:t>3/2/2025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872640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CDDA7CD-D376-45F8-8BE0-9B8676CA67AE}" type="datetimeFigureOut">
              <a:rPr lang="en-US" smtClean="0"/>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2648201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DDA7CD-D376-45F8-8BE0-9B8676CA67AE}"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10947013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CDDA7CD-D376-45F8-8BE0-9B8676CA67AE}" type="datetimeFigureOut">
              <a:rPr lang="en-US" smtClean="0"/>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1061192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DDA7CD-D376-45F8-8BE0-9B8676CA67AE}"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2963082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DDA7CD-D376-45F8-8BE0-9B8676CA67AE}"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464747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DDA7CD-D376-45F8-8BE0-9B8676CA67AE}"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1852617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DDA7CD-D376-45F8-8BE0-9B8676CA67AE}" type="datetimeFigureOut">
              <a:rPr lang="en-US" smtClean="0"/>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310842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DDA7CD-D376-45F8-8BE0-9B8676CA67AE}" type="datetimeFigureOut">
              <a:rPr lang="en-US" smtClean="0"/>
              <a:t>3/2/2025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1781377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DDA7CD-D376-45F8-8BE0-9B8676CA67AE}" type="datetimeFigureOut">
              <a:rPr lang="en-US" smtClean="0"/>
              <a:t>3/2/2025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407610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DA7CD-D376-45F8-8BE0-9B8676CA67AE}" type="datetimeFigureOut">
              <a:rPr lang="en-US" smtClean="0"/>
              <a:t>3/2/2025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2149753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CDDA7CD-D376-45F8-8BE0-9B8676CA67AE}" type="datetimeFigureOut">
              <a:rPr lang="en-US" smtClean="0"/>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2228807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CDDA7CD-D376-45F8-8BE0-9B8676CA67AE}" type="datetimeFigureOut">
              <a:rPr lang="en-US" smtClean="0"/>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066B-F08B-4ECD-BE2A-A13D32598271}" type="slidenum">
              <a:rPr lang="en-US" smtClean="0"/>
              <a:t>‹#›</a:t>
            </a:fld>
            <a:endParaRPr lang="en-US"/>
          </a:p>
        </p:txBody>
      </p:sp>
    </p:spTree>
    <p:extLst>
      <p:ext uri="{BB962C8B-B14F-4D97-AF65-F5344CB8AC3E}">
        <p14:creationId xmlns:p14="http://schemas.microsoft.com/office/powerpoint/2010/main" val="1821891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0CDDA7CD-D376-45F8-8BE0-9B8676CA67AE}" type="datetimeFigureOut">
              <a:rPr lang="en-US" smtClean="0"/>
              <a:t>3/2/2025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3097066B-F08B-4ECD-BE2A-A13D32598271}" type="slidenum">
              <a:rPr lang="en-US" smtClean="0"/>
              <a:t>‹#›</a:t>
            </a:fld>
            <a:endParaRPr lang="en-US"/>
          </a:p>
        </p:txBody>
      </p:sp>
    </p:spTree>
    <p:extLst>
      <p:ext uri="{BB962C8B-B14F-4D97-AF65-F5344CB8AC3E}">
        <p14:creationId xmlns:p14="http://schemas.microsoft.com/office/powerpoint/2010/main" val="547781752"/>
      </p:ext>
    </p:extLst>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CDDA7CD-D376-45F8-8BE0-9B8676CA67AE}" type="datetimeFigureOut">
              <a:rPr lang="en-US" smtClean="0"/>
              <a:t>3/2/2025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097066B-F08B-4ECD-BE2A-A13D32598271}" type="slidenum">
              <a:rPr lang="en-US" smtClean="0"/>
              <a:t>‹#›</a:t>
            </a:fld>
            <a:endParaRPr lang="en-US"/>
          </a:p>
        </p:txBody>
      </p:sp>
    </p:spTree>
    <p:extLst>
      <p:ext uri="{BB962C8B-B14F-4D97-AF65-F5344CB8AC3E}">
        <p14:creationId xmlns:p14="http://schemas.microsoft.com/office/powerpoint/2010/main" val="904175514"/>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8230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34A3A-F1D8-7537-A488-F599DCA5DC4B}"/>
              </a:ext>
            </a:extLst>
          </p:cNvPr>
          <p:cNvSpPr>
            <a:spLocks noGrp="1"/>
          </p:cNvSpPr>
          <p:nvPr>
            <p:ph type="title"/>
          </p:nvPr>
        </p:nvSpPr>
        <p:spPr>
          <a:xfrm>
            <a:off x="628650" y="365126"/>
            <a:ext cx="7886700" cy="897617"/>
          </a:xfrm>
        </p:spPr>
        <p:txBody>
          <a:bodyPr>
            <a:normAutofit fontScale="90000"/>
          </a:bodyPr>
          <a:lstStyle/>
          <a:p>
            <a:pPr algn="ctr"/>
            <a:r>
              <a:rPr lang="en-US" sz="4000" b="1" dirty="0">
                <a:latin typeface="+mn-lt"/>
              </a:rPr>
              <a:t>The Strange Case of George Wilson</a:t>
            </a:r>
          </a:p>
        </p:txBody>
      </p:sp>
    </p:spTree>
    <p:extLst>
      <p:ext uri="{BB962C8B-B14F-4D97-AF65-F5344CB8AC3E}">
        <p14:creationId xmlns:p14="http://schemas.microsoft.com/office/powerpoint/2010/main" val="2475896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a:extLst>
            <a:ext uri="{FF2B5EF4-FFF2-40B4-BE49-F238E27FC236}">
              <a16:creationId xmlns:a16="http://schemas.microsoft.com/office/drawing/2014/main" id="{25FAC3D8-7DA1-16B1-3A75-F714AC5568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BD189-D1F7-FFF1-6E56-C23CDB66D913}"/>
              </a:ext>
            </a:extLst>
          </p:cNvPr>
          <p:cNvSpPr>
            <a:spLocks noGrp="1"/>
          </p:cNvSpPr>
          <p:nvPr>
            <p:ph type="title"/>
          </p:nvPr>
        </p:nvSpPr>
        <p:spPr>
          <a:xfrm>
            <a:off x="628650" y="365126"/>
            <a:ext cx="7886700" cy="897617"/>
          </a:xfrm>
        </p:spPr>
        <p:txBody>
          <a:bodyPr>
            <a:normAutofit fontScale="90000"/>
          </a:bodyPr>
          <a:lstStyle/>
          <a:p>
            <a:pPr algn="ctr"/>
            <a:r>
              <a:rPr lang="en-US" sz="4000" b="1" dirty="0">
                <a:latin typeface="+mn-lt"/>
              </a:rPr>
              <a:t>The Strange Case of George Wilson</a:t>
            </a:r>
          </a:p>
        </p:txBody>
      </p:sp>
      <p:sp>
        <p:nvSpPr>
          <p:cNvPr id="3" name="Content Placeholder 2">
            <a:extLst>
              <a:ext uri="{FF2B5EF4-FFF2-40B4-BE49-F238E27FC236}">
                <a16:creationId xmlns:a16="http://schemas.microsoft.com/office/drawing/2014/main" id="{3A5BF4CE-03DE-B15E-4DFF-2DFFCE6F3B2F}"/>
              </a:ext>
            </a:extLst>
          </p:cNvPr>
          <p:cNvSpPr>
            <a:spLocks noGrp="1"/>
          </p:cNvSpPr>
          <p:nvPr>
            <p:ph idx="1"/>
          </p:nvPr>
        </p:nvSpPr>
        <p:spPr/>
        <p:txBody>
          <a:bodyPr/>
          <a:lstStyle/>
          <a:p>
            <a:endParaRPr lang="en-US"/>
          </a:p>
        </p:txBody>
      </p:sp>
      <p:pic>
        <p:nvPicPr>
          <p:cNvPr id="1028" name="Picture 4" descr="Andrew Jackson | Facts, Biography, &amp; Accomplishments | Britannica">
            <a:extLst>
              <a:ext uri="{FF2B5EF4-FFF2-40B4-BE49-F238E27FC236}">
                <a16:creationId xmlns:a16="http://schemas.microsoft.com/office/drawing/2014/main" id="{4F2628A6-E61C-8FC7-9873-98AABDE76A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890713"/>
            <a:ext cx="7620000"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95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a:extLst>
            <a:ext uri="{FF2B5EF4-FFF2-40B4-BE49-F238E27FC236}">
              <a16:creationId xmlns:a16="http://schemas.microsoft.com/office/drawing/2014/main" id="{50B96905-24CD-CFF5-0083-C4A25D6751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B3ABD4-6BA2-013A-19BA-F127618C4817}"/>
              </a:ext>
            </a:extLst>
          </p:cNvPr>
          <p:cNvSpPr>
            <a:spLocks noGrp="1"/>
          </p:cNvSpPr>
          <p:nvPr>
            <p:ph type="title"/>
          </p:nvPr>
        </p:nvSpPr>
        <p:spPr>
          <a:xfrm>
            <a:off x="628650" y="365126"/>
            <a:ext cx="7886700" cy="897617"/>
          </a:xfrm>
        </p:spPr>
        <p:txBody>
          <a:bodyPr>
            <a:normAutofit fontScale="90000"/>
          </a:bodyPr>
          <a:lstStyle/>
          <a:p>
            <a:pPr algn="ctr"/>
            <a:r>
              <a:rPr lang="en-US" sz="4000" b="1" dirty="0">
                <a:latin typeface="+mn-lt"/>
              </a:rPr>
              <a:t>The Strange Case of George Wilson</a:t>
            </a:r>
          </a:p>
        </p:txBody>
      </p:sp>
      <p:sp>
        <p:nvSpPr>
          <p:cNvPr id="3" name="Content Placeholder 2">
            <a:extLst>
              <a:ext uri="{FF2B5EF4-FFF2-40B4-BE49-F238E27FC236}">
                <a16:creationId xmlns:a16="http://schemas.microsoft.com/office/drawing/2014/main" id="{8754771B-C315-5E9A-D43D-2D5C2DBB1965}"/>
              </a:ext>
            </a:extLst>
          </p:cNvPr>
          <p:cNvSpPr>
            <a:spLocks noGrp="1"/>
          </p:cNvSpPr>
          <p:nvPr>
            <p:ph idx="1"/>
          </p:nvPr>
        </p:nvSpPr>
        <p:spPr>
          <a:xfrm>
            <a:off x="628650" y="1825625"/>
            <a:ext cx="3943350" cy="4351338"/>
          </a:xfrm>
        </p:spPr>
        <p:txBody>
          <a:bodyPr>
            <a:normAutofit/>
          </a:bodyPr>
          <a:lstStyle/>
          <a:p>
            <a:pPr marL="0" indent="0">
              <a:buNone/>
            </a:pPr>
            <a:r>
              <a:rPr lang="en-US" dirty="0">
                <a:effectLst/>
                <a:ea typeface="Aptos" panose="02110004020202020204"/>
              </a:rPr>
              <a:t>“The court cannot give the prisoner the benefit of the pardon, unless he claims the benefit of it… It is a grant to him: it is his property; and he may accept it or not as he pleases.” </a:t>
            </a:r>
            <a:endParaRPr lang="en-US" dirty="0"/>
          </a:p>
        </p:txBody>
      </p:sp>
      <p:pic>
        <p:nvPicPr>
          <p:cNvPr id="2050" name="Picture 2" descr="The Supreme Court Building - Supreme Court of the United States">
            <a:extLst>
              <a:ext uri="{FF2B5EF4-FFF2-40B4-BE49-F238E27FC236}">
                <a16:creationId xmlns:a16="http://schemas.microsoft.com/office/drawing/2014/main" id="{F283B0EC-DE97-87ED-FDAB-10A5AAE3C4B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222" r="22090"/>
          <a:stretch/>
        </p:blipFill>
        <p:spPr bwMode="auto">
          <a:xfrm>
            <a:off x="4874079" y="1825625"/>
            <a:ext cx="3609232" cy="360816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4923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a:extLst>
            <a:ext uri="{FF2B5EF4-FFF2-40B4-BE49-F238E27FC236}">
              <a16:creationId xmlns:a16="http://schemas.microsoft.com/office/drawing/2014/main" id="{F57646CC-F550-1F36-675F-FFF9C07F3C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7DDFD-AA93-EB1B-7B40-DB9EA27AA563}"/>
              </a:ext>
            </a:extLst>
          </p:cNvPr>
          <p:cNvSpPr>
            <a:spLocks noGrp="1"/>
          </p:cNvSpPr>
          <p:nvPr>
            <p:ph type="title"/>
          </p:nvPr>
        </p:nvSpPr>
        <p:spPr>
          <a:xfrm>
            <a:off x="628650" y="365126"/>
            <a:ext cx="7886700" cy="897617"/>
          </a:xfrm>
        </p:spPr>
        <p:txBody>
          <a:bodyPr>
            <a:normAutofit fontScale="90000"/>
          </a:bodyPr>
          <a:lstStyle/>
          <a:p>
            <a:pPr algn="ctr"/>
            <a:r>
              <a:rPr lang="en-US" sz="4000" b="1" dirty="0">
                <a:latin typeface="+mn-lt"/>
              </a:rPr>
              <a:t>The Strange Case of George Wilson</a:t>
            </a:r>
          </a:p>
        </p:txBody>
      </p:sp>
      <p:sp>
        <p:nvSpPr>
          <p:cNvPr id="3" name="Content Placeholder 2">
            <a:extLst>
              <a:ext uri="{FF2B5EF4-FFF2-40B4-BE49-F238E27FC236}">
                <a16:creationId xmlns:a16="http://schemas.microsoft.com/office/drawing/2014/main" id="{0F85BF31-82BF-5D16-BB37-0960BCDC3C47}"/>
              </a:ext>
            </a:extLst>
          </p:cNvPr>
          <p:cNvSpPr>
            <a:spLocks noGrp="1"/>
          </p:cNvSpPr>
          <p:nvPr>
            <p:ph idx="1"/>
          </p:nvPr>
        </p:nvSpPr>
        <p:spPr>
          <a:xfrm>
            <a:off x="628650" y="1825624"/>
            <a:ext cx="3943350" cy="4814661"/>
          </a:xfrm>
        </p:spPr>
        <p:txBody>
          <a:bodyPr>
            <a:noAutofit/>
          </a:bodyPr>
          <a:lstStyle/>
          <a:p>
            <a:pPr marL="0" indent="0">
              <a:buNone/>
            </a:pPr>
            <a:r>
              <a:rPr lang="en-US" sz="2600" dirty="0">
                <a:effectLst/>
                <a:ea typeface="Aptos" panose="02110004020202020204"/>
              </a:rPr>
              <a:t>“A pardon is an act of grace, proceeding from the power entrusted with the execution of the laws… (But) delivery is not completed without acceptance. It may then be rejected by the person to whom it is tendered, and… we have no power in a court to force it on him.” </a:t>
            </a:r>
          </a:p>
          <a:p>
            <a:pPr marL="0" indent="0" algn="r">
              <a:buNone/>
            </a:pPr>
            <a:r>
              <a:rPr lang="en-US" sz="2400" dirty="0"/>
              <a:t>Chief Justice John Marshall</a:t>
            </a:r>
          </a:p>
        </p:txBody>
      </p:sp>
      <p:pic>
        <p:nvPicPr>
          <p:cNvPr id="4098" name="Picture 2" descr="John Marshall - Cases, Quotes &amp; Facts">
            <a:extLst>
              <a:ext uri="{FF2B5EF4-FFF2-40B4-BE49-F238E27FC236}">
                <a16:creationId xmlns:a16="http://schemas.microsoft.com/office/drawing/2014/main" id="{D5BF2881-7342-D7A9-A2B4-45B112FB88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5149" y="1825623"/>
            <a:ext cx="3608161" cy="3608161"/>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6884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00425-E5C1-EEBB-4001-78D562FAFDF1}"/>
              </a:ext>
            </a:extLst>
          </p:cNvPr>
          <p:cNvSpPr>
            <a:spLocks noGrp="1"/>
          </p:cNvSpPr>
          <p:nvPr>
            <p:ph type="title"/>
          </p:nvPr>
        </p:nvSpPr>
        <p:spPr/>
        <p:txBody>
          <a:bodyPr/>
          <a:lstStyle/>
          <a:p>
            <a:pPr algn="ctr"/>
            <a:r>
              <a:rPr lang="en-US" b="1" dirty="0">
                <a:latin typeface="+mn-lt"/>
              </a:rPr>
              <a:t>All of Us Have Sinned</a:t>
            </a:r>
          </a:p>
        </p:txBody>
      </p:sp>
      <p:sp>
        <p:nvSpPr>
          <p:cNvPr id="3" name="Content Placeholder 2">
            <a:extLst>
              <a:ext uri="{FF2B5EF4-FFF2-40B4-BE49-F238E27FC236}">
                <a16:creationId xmlns:a16="http://schemas.microsoft.com/office/drawing/2014/main" id="{8A428AD0-7B78-26F2-F0CB-CC883010106E}"/>
              </a:ext>
            </a:extLst>
          </p:cNvPr>
          <p:cNvSpPr>
            <a:spLocks noGrp="1"/>
          </p:cNvSpPr>
          <p:nvPr>
            <p:ph idx="1"/>
          </p:nvPr>
        </p:nvSpPr>
        <p:spPr>
          <a:xfrm>
            <a:off x="628650" y="2057399"/>
            <a:ext cx="7886700" cy="4119563"/>
          </a:xfrm>
        </p:spPr>
        <p:txBody>
          <a:bodyPr>
            <a:normAutofit/>
          </a:bodyPr>
          <a:lstStyle/>
          <a:p>
            <a:pPr marL="0" indent="0">
              <a:buNone/>
            </a:pPr>
            <a:r>
              <a:rPr lang="en-US" sz="3200" b="1" dirty="0"/>
              <a:t>“For all have sinned and fall short of the glory of God” (Rom. 3:23). </a:t>
            </a:r>
          </a:p>
          <a:p>
            <a:pPr marL="0" indent="0">
              <a:buNone/>
            </a:pPr>
            <a:endParaRPr lang="en-US" sz="3200" b="1" dirty="0"/>
          </a:p>
          <a:p>
            <a:pPr marL="0" indent="0">
              <a:buNone/>
            </a:pPr>
            <a:r>
              <a:rPr lang="en-US" sz="3200" b="1" dirty="0"/>
              <a:t>“For the wages of sin is death, but the gift of God is eternal life in Christ Jesus our Lord” (Rom. 6:23). </a:t>
            </a:r>
          </a:p>
        </p:txBody>
      </p:sp>
    </p:spTree>
    <p:extLst>
      <p:ext uri="{BB962C8B-B14F-4D97-AF65-F5344CB8AC3E}">
        <p14:creationId xmlns:p14="http://schemas.microsoft.com/office/powerpoint/2010/main" val="2274932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a:extLst>
            <a:ext uri="{FF2B5EF4-FFF2-40B4-BE49-F238E27FC236}">
              <a16:creationId xmlns:a16="http://schemas.microsoft.com/office/drawing/2014/main" id="{D41C43BE-7925-E04C-4676-A69D360B37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35DA24-D93E-C85D-F59A-852774222A33}"/>
              </a:ext>
            </a:extLst>
          </p:cNvPr>
          <p:cNvSpPr>
            <a:spLocks noGrp="1"/>
          </p:cNvSpPr>
          <p:nvPr>
            <p:ph type="title"/>
          </p:nvPr>
        </p:nvSpPr>
        <p:spPr/>
        <p:txBody>
          <a:bodyPr/>
          <a:lstStyle/>
          <a:p>
            <a:pPr algn="ctr"/>
            <a:r>
              <a:rPr lang="en-US" b="1" dirty="0">
                <a:latin typeface="+mn-lt"/>
              </a:rPr>
              <a:t>All of Us Have Sinned</a:t>
            </a:r>
          </a:p>
        </p:txBody>
      </p:sp>
      <p:sp>
        <p:nvSpPr>
          <p:cNvPr id="3" name="Content Placeholder 2">
            <a:extLst>
              <a:ext uri="{FF2B5EF4-FFF2-40B4-BE49-F238E27FC236}">
                <a16:creationId xmlns:a16="http://schemas.microsoft.com/office/drawing/2014/main" id="{ADCE43B5-4F0A-0D31-01C4-FC5C9CFD3B39}"/>
              </a:ext>
            </a:extLst>
          </p:cNvPr>
          <p:cNvSpPr>
            <a:spLocks noGrp="1"/>
          </p:cNvSpPr>
          <p:nvPr>
            <p:ph idx="1"/>
          </p:nvPr>
        </p:nvSpPr>
        <p:spPr>
          <a:xfrm>
            <a:off x="628650" y="2057399"/>
            <a:ext cx="4738007" cy="4119563"/>
          </a:xfrm>
        </p:spPr>
        <p:txBody>
          <a:bodyPr>
            <a:normAutofit/>
          </a:bodyPr>
          <a:lstStyle/>
          <a:p>
            <a:pPr marL="0" indent="0">
              <a:buNone/>
            </a:pPr>
            <a:r>
              <a:rPr lang="en-US" sz="3200" b="1" dirty="0"/>
              <a:t>“Let the wicked forsake his way, and the unrighteous man his thoughts; let him return to the Lord, and He will have mercy on him; and to our God, for He will abundantly pardon” (Isaiah 55:7). </a:t>
            </a:r>
          </a:p>
        </p:txBody>
      </p:sp>
      <p:pic>
        <p:nvPicPr>
          <p:cNvPr id="5122" name="Picture 2" descr="Would You Refuse a Pardon? (KJV)">
            <a:extLst>
              <a:ext uri="{FF2B5EF4-FFF2-40B4-BE49-F238E27FC236}">
                <a16:creationId xmlns:a16="http://schemas.microsoft.com/office/drawing/2014/main" id="{90A30373-BD13-9446-F418-C7C2C7DBC0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76" t="2067" r="4556" b="2508"/>
          <a:stretch/>
        </p:blipFill>
        <p:spPr bwMode="auto">
          <a:xfrm>
            <a:off x="5715000" y="1970314"/>
            <a:ext cx="2884714" cy="452256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1629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768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4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6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1151</TotalTime>
  <Words>234</Words>
  <Application>Microsoft Office PowerPoint</Application>
  <PresentationFormat>On-screen Show (4:3)</PresentationFormat>
  <Paragraphs>13</Paragraphs>
  <Slides>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Aptos</vt:lpstr>
      <vt:lpstr>Aptos Display</vt:lpstr>
      <vt:lpstr>Arial</vt:lpstr>
      <vt:lpstr>Calibri</vt:lpstr>
      <vt:lpstr>4_Office Theme</vt:lpstr>
      <vt:lpstr>6_Office Theme</vt:lpstr>
      <vt:lpstr>PowerPoint Presentation</vt:lpstr>
      <vt:lpstr>The Strange Case of George Wilson</vt:lpstr>
      <vt:lpstr>The Strange Case of George Wilson</vt:lpstr>
      <vt:lpstr>The Strange Case of George Wilson</vt:lpstr>
      <vt:lpstr>The Strange Case of George Wilson</vt:lpstr>
      <vt:lpstr>All of Us Have Sinned</vt:lpstr>
      <vt:lpstr>All of Us Have Sinned</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90</cp:revision>
  <dcterms:created xsi:type="dcterms:W3CDTF">2008-03-16T18:22:36Z</dcterms:created>
  <dcterms:modified xsi:type="dcterms:W3CDTF">2025-03-02T19:55:47Z</dcterms:modified>
</cp:coreProperties>
</file>