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12"/>
  </p:notesMasterIdLst>
  <p:sldIdLst>
    <p:sldId id="264" r:id="rId3"/>
    <p:sldId id="256" r:id="rId4"/>
    <p:sldId id="258" r:id="rId5"/>
    <p:sldId id="766" r:id="rId6"/>
    <p:sldId id="259" r:id="rId7"/>
    <p:sldId id="261" r:id="rId8"/>
    <p:sldId id="262" r:id="rId9"/>
    <p:sldId id="257" r:id="rId10"/>
    <p:sldId id="7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Opening song" id="{0654DAB5-AE50-44A2-8AF8-8E0510C8D86D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(s)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264"/>
            <p14:sldId id="256"/>
            <p14:sldId id="258"/>
            <p14:sldId id="766"/>
            <p14:sldId id="259"/>
            <p14:sldId id="261"/>
            <p14:sldId id="262"/>
            <p14:sldId id="257"/>
            <p14:sldId id="765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61" autoAdjust="0"/>
    <p:restoredTop sz="33166" autoAdjust="0"/>
  </p:normalViewPr>
  <p:slideViewPr>
    <p:cSldViewPr>
      <p:cViewPr varScale="1">
        <p:scale>
          <a:sx n="69" d="100"/>
          <a:sy n="69" d="100"/>
        </p:scale>
        <p:origin x="1488" y="2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18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92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99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52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4D5C-9142-4A0D-BA05-7FE33412C52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845D-B511-49E6-9959-CCE8BC987F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068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4D5C-9142-4A0D-BA05-7FE33412C52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845D-B511-49E6-9959-CCE8BC987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382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4D5C-9142-4A0D-BA05-7FE33412C52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845D-B511-49E6-9959-CCE8BC987F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102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4D5C-9142-4A0D-BA05-7FE33412C52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845D-B511-49E6-9959-CCE8BC987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777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4D5C-9142-4A0D-BA05-7FE33412C52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845D-B511-49E6-9959-CCE8BC987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958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4D5C-9142-4A0D-BA05-7FE33412C52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845D-B511-49E6-9959-CCE8BC987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054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4D5C-9142-4A0D-BA05-7FE33412C52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845D-B511-49E6-9959-CCE8BC987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863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B304D5C-9142-4A0D-BA05-7FE33412C52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62845D-B511-49E6-9959-CCE8BC987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848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30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4D5C-9142-4A0D-BA05-7FE33412C52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845D-B511-49E6-9959-CCE8BC987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113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4D5C-9142-4A0D-BA05-7FE33412C52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845D-B511-49E6-9959-CCE8BC987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6061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4D5C-9142-4A0D-BA05-7FE33412C52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845D-B511-49E6-9959-CCE8BC987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577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6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38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74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2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85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42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FABAF6C3-DB02-459B-A582-0756857B68DA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01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B304D5C-9142-4A0D-BA05-7FE33412C52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962845D-B511-49E6-9959-CCE8BC987F4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1939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5F5ED-849F-620A-4465-CF432F31D2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4476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E1BA9-EAC4-CE38-886F-A2B83C3B99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Some Things Simon Saw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2950A-15F4-0106-906A-16F7CA3885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+mn-lt"/>
              </a:rPr>
              <a:t>Acts 8:5-24</a:t>
            </a:r>
          </a:p>
        </p:txBody>
      </p:sp>
    </p:spTree>
    <p:extLst>
      <p:ext uri="{BB962C8B-B14F-4D97-AF65-F5344CB8AC3E}">
        <p14:creationId xmlns:p14="http://schemas.microsoft.com/office/powerpoint/2010/main" val="3307442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097E7-D435-B19F-9010-C20A7986C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n-lt"/>
              </a:rPr>
              <a:t>1. Difference Between Genuine Miracles and Counterfeits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484ED-9223-9D12-742E-31C3A3065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2002970"/>
            <a:ext cx="7543801" cy="38661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</a:t>
            </a:r>
            <a:r>
              <a:rPr lang="en-US" sz="2800" b="1" dirty="0"/>
              <a:t>Simon was a sorcerer who deceived people with his magical arts</a:t>
            </a:r>
            <a:r>
              <a:rPr lang="en-US" sz="2800" dirty="0"/>
              <a:t> - </a:t>
            </a:r>
            <a:r>
              <a:rPr lang="en-US" sz="2800" dirty="0">
                <a:solidFill>
                  <a:schemeClr val="accent2"/>
                </a:solidFill>
              </a:rPr>
              <a:t>Acts 8:9-11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</a:t>
            </a:r>
            <a:r>
              <a:rPr lang="en-US" sz="2800" b="1" dirty="0"/>
              <a:t>When Philip arrived, the people saw the difference between what he did and what Simon had done </a:t>
            </a:r>
            <a:r>
              <a:rPr lang="en-US" sz="2800" dirty="0"/>
              <a:t>- </a:t>
            </a:r>
            <a:r>
              <a:rPr lang="en-US" sz="2800" dirty="0">
                <a:solidFill>
                  <a:schemeClr val="accent2"/>
                </a:solidFill>
              </a:rPr>
              <a:t>vs. 6-7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</a:t>
            </a:r>
            <a:r>
              <a:rPr lang="en-US" sz="2800" b="1" dirty="0"/>
              <a:t>Simon also saw the difference</a:t>
            </a:r>
            <a:r>
              <a:rPr lang="en-US" sz="2800" dirty="0"/>
              <a:t> - </a:t>
            </a:r>
            <a:r>
              <a:rPr lang="en-US" sz="2800" dirty="0">
                <a:solidFill>
                  <a:schemeClr val="accent2"/>
                </a:solidFill>
              </a:rPr>
              <a:t>vs. 12-13</a:t>
            </a:r>
          </a:p>
        </p:txBody>
      </p:sp>
    </p:spTree>
    <p:extLst>
      <p:ext uri="{BB962C8B-B14F-4D97-AF65-F5344CB8AC3E}">
        <p14:creationId xmlns:p14="http://schemas.microsoft.com/office/powerpoint/2010/main" val="1233682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56BA05-74E7-2DAF-2354-746BC9D982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892D2-3832-9021-1CCF-F494F7617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What to Do to Be Saved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1A7C1-2D37-1D00-D7D4-694B94AE5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2002970"/>
            <a:ext cx="7543801" cy="38661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</a:t>
            </a:r>
            <a:r>
              <a:rPr lang="en-US" sz="2800" b="1" dirty="0"/>
              <a:t>Gave heed </a:t>
            </a:r>
            <a:r>
              <a:rPr lang="en-US" sz="2800" dirty="0"/>
              <a:t>to the word - </a:t>
            </a:r>
            <a:r>
              <a:rPr lang="en-US" sz="2800" dirty="0">
                <a:solidFill>
                  <a:schemeClr val="accent2"/>
                </a:solidFill>
              </a:rPr>
              <a:t>v. 6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</a:t>
            </a:r>
            <a:r>
              <a:rPr lang="en-US" sz="2800" b="1" dirty="0"/>
              <a:t>Believed</a:t>
            </a:r>
            <a:r>
              <a:rPr lang="en-US" sz="2800" dirty="0"/>
              <a:t> the word - </a:t>
            </a:r>
            <a:r>
              <a:rPr lang="en-US" sz="2800" dirty="0">
                <a:solidFill>
                  <a:schemeClr val="accent2"/>
                </a:solidFill>
              </a:rPr>
              <a:t>v. 13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</a:t>
            </a:r>
            <a:r>
              <a:rPr lang="en-US" sz="2800" b="1" dirty="0"/>
              <a:t>Repented</a:t>
            </a:r>
            <a:r>
              <a:rPr lang="en-US" sz="2800" dirty="0"/>
              <a:t> of sins - </a:t>
            </a:r>
            <a:r>
              <a:rPr lang="en-US" sz="2800" dirty="0">
                <a:solidFill>
                  <a:schemeClr val="accent2"/>
                </a:solidFill>
              </a:rPr>
              <a:t>vs. 11-13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Was </a:t>
            </a:r>
            <a:r>
              <a:rPr lang="en-US" sz="2800" b="1" dirty="0"/>
              <a:t>baptized</a:t>
            </a:r>
            <a:r>
              <a:rPr lang="en-US" sz="2800" dirty="0"/>
              <a:t> - </a:t>
            </a:r>
            <a:r>
              <a:rPr lang="en-US" sz="2800" dirty="0">
                <a:solidFill>
                  <a:schemeClr val="accent2"/>
                </a:solidFill>
              </a:rPr>
              <a:t>v. 13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</a:t>
            </a:r>
            <a:r>
              <a:rPr lang="en-US" sz="2800" b="1" dirty="0"/>
              <a:t>Continued</a:t>
            </a:r>
            <a:r>
              <a:rPr lang="en-US" sz="2800" dirty="0"/>
              <a:t> with the disciples - </a:t>
            </a:r>
            <a:r>
              <a:rPr lang="en-US" sz="2800" dirty="0">
                <a:solidFill>
                  <a:schemeClr val="accent2"/>
                </a:solidFill>
              </a:rPr>
              <a:t>v. 13</a:t>
            </a:r>
          </a:p>
        </p:txBody>
      </p:sp>
    </p:spTree>
    <p:extLst>
      <p:ext uri="{BB962C8B-B14F-4D97-AF65-F5344CB8AC3E}">
        <p14:creationId xmlns:p14="http://schemas.microsoft.com/office/powerpoint/2010/main" val="116593736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E819C4-8ECB-799B-CE5D-910A18BBEC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54703-B4D8-DD2D-EE95-AEE92A217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That Peter Was Not a Pope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B912A-533F-A68E-E0B7-DD5597632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2002970"/>
            <a:ext cx="7543801" cy="38661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</a:t>
            </a:r>
            <a:r>
              <a:rPr lang="en-US" sz="2800" b="1" dirty="0"/>
              <a:t>He was married</a:t>
            </a:r>
            <a:r>
              <a:rPr lang="en-US" sz="2800" dirty="0"/>
              <a:t> - </a:t>
            </a:r>
            <a:r>
              <a:rPr lang="en-US" sz="2800" dirty="0">
                <a:solidFill>
                  <a:schemeClr val="accent2"/>
                </a:solidFill>
              </a:rPr>
              <a:t>Matt. 8:14; 1 Cor. 9:5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</a:t>
            </a:r>
            <a:r>
              <a:rPr lang="en-US" sz="2800" b="1" dirty="0"/>
              <a:t>Didn’t allow men to honor him</a:t>
            </a:r>
            <a:r>
              <a:rPr lang="en-US" sz="2800" dirty="0"/>
              <a:t> - </a:t>
            </a:r>
            <a:r>
              <a:rPr lang="en-US" sz="2800" dirty="0">
                <a:solidFill>
                  <a:schemeClr val="accent2"/>
                </a:solidFill>
              </a:rPr>
              <a:t>Acts 10:25-26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</a:t>
            </a:r>
            <a:r>
              <a:rPr lang="en-US" sz="2800" b="1" dirty="0"/>
              <a:t>Brethren contended with him </a:t>
            </a:r>
            <a:r>
              <a:rPr lang="en-US" sz="2800" dirty="0"/>
              <a:t>- </a:t>
            </a:r>
            <a:r>
              <a:rPr lang="en-US" sz="2800" dirty="0">
                <a:solidFill>
                  <a:schemeClr val="accent2"/>
                </a:solidFill>
              </a:rPr>
              <a:t>vs. Acts 11:1-3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</a:t>
            </a:r>
            <a:r>
              <a:rPr lang="en-US" sz="2800" b="1" dirty="0"/>
              <a:t>Paul withstood him to his face</a:t>
            </a:r>
            <a:r>
              <a:rPr lang="en-US" sz="2800" dirty="0"/>
              <a:t> - </a:t>
            </a:r>
            <a:r>
              <a:rPr lang="en-US" sz="2800" dirty="0">
                <a:solidFill>
                  <a:schemeClr val="accent2"/>
                </a:solidFill>
              </a:rPr>
              <a:t>Gal. 2:11-13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</a:t>
            </a:r>
            <a:r>
              <a:rPr lang="en-US" sz="2800" b="1" dirty="0"/>
              <a:t>Was sent by the apostles</a:t>
            </a:r>
            <a:r>
              <a:rPr lang="en-US" sz="2800" dirty="0"/>
              <a:t> - </a:t>
            </a:r>
            <a:r>
              <a:rPr lang="en-US" sz="2800" dirty="0">
                <a:solidFill>
                  <a:schemeClr val="accent2"/>
                </a:solidFill>
              </a:rPr>
              <a:t>Acts 8:14</a:t>
            </a:r>
          </a:p>
        </p:txBody>
      </p:sp>
    </p:spTree>
    <p:extLst>
      <p:ext uri="{BB962C8B-B14F-4D97-AF65-F5344CB8AC3E}">
        <p14:creationId xmlns:p14="http://schemas.microsoft.com/office/powerpoint/2010/main" val="6028151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A9511E-357F-01F8-A1A4-7CE6630731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3FDEF-B150-60D3-8A17-A76FC63D2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4. How Miraculous Gifts of the Holy Spirit Were Given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5BBB7-FBA2-9EE2-86CB-C445A9564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2002970"/>
            <a:ext cx="7543801" cy="38661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</a:t>
            </a:r>
            <a:r>
              <a:rPr lang="en-US" sz="2800" b="1" dirty="0"/>
              <a:t>These gifts were given through the laying on of the hands of an apostle</a:t>
            </a:r>
            <a:r>
              <a:rPr lang="en-US" sz="2800" dirty="0"/>
              <a:t> - </a:t>
            </a:r>
            <a:r>
              <a:rPr lang="en-US" sz="2800" dirty="0">
                <a:solidFill>
                  <a:schemeClr val="accent2"/>
                </a:solidFill>
              </a:rPr>
              <a:t>Acts 8:14-19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</a:t>
            </a:r>
            <a:r>
              <a:rPr lang="en-US" sz="2800" b="1" dirty="0"/>
              <a:t>Peter and John were sent to Samaria for this purpose </a:t>
            </a:r>
            <a:r>
              <a:rPr lang="en-US" sz="2800" dirty="0"/>
              <a:t>- </a:t>
            </a:r>
            <a:r>
              <a:rPr lang="en-US" sz="2800" dirty="0">
                <a:solidFill>
                  <a:schemeClr val="accent2"/>
                </a:solidFill>
              </a:rPr>
              <a:t>vs. 14-15, 17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</a:t>
            </a:r>
            <a:r>
              <a:rPr lang="en-US" sz="2800" b="1" dirty="0"/>
              <a:t>This is what Simon saw them doing</a:t>
            </a:r>
            <a:r>
              <a:rPr lang="en-US" sz="2800" dirty="0"/>
              <a:t> - </a:t>
            </a:r>
            <a:r>
              <a:rPr lang="en-US" sz="2800" dirty="0">
                <a:solidFill>
                  <a:schemeClr val="accent2"/>
                </a:solidFill>
              </a:rPr>
              <a:t>v. 18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/>
              <a:t> This is the power he tried to purchase </a:t>
            </a:r>
            <a:r>
              <a:rPr lang="en-US" sz="2800" dirty="0"/>
              <a:t>- </a:t>
            </a:r>
            <a:r>
              <a:rPr lang="en-US" sz="2800" dirty="0">
                <a:solidFill>
                  <a:schemeClr val="accent2"/>
                </a:solidFill>
              </a:rPr>
              <a:t>vs. 18-19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</a:t>
            </a:r>
            <a:r>
              <a:rPr lang="en-US" sz="2800" dirty="0">
                <a:solidFill>
                  <a:schemeClr val="accent2"/>
                </a:solidFill>
              </a:rPr>
              <a:t>Romans 1:11; 2 Timothy 1:6</a:t>
            </a:r>
          </a:p>
        </p:txBody>
      </p:sp>
    </p:spTree>
    <p:extLst>
      <p:ext uri="{BB962C8B-B14F-4D97-AF65-F5344CB8AC3E}">
        <p14:creationId xmlns:p14="http://schemas.microsoft.com/office/powerpoint/2010/main" val="384926203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A89E23-86B7-9DC0-B719-F129667171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47B98-6599-A43C-8FAA-62444C000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5. A Saved Man Can Fall from Grace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C8199-60FB-9707-E8D3-E92D90BA6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2002970"/>
            <a:ext cx="7798527" cy="38661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</a:t>
            </a:r>
            <a:r>
              <a:rPr lang="en-US" sz="2800" b="1" dirty="0">
                <a:solidFill>
                  <a:schemeClr val="accent2"/>
                </a:solidFill>
              </a:rPr>
              <a:t>Acts 8:20-24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/>
              <a:t> Simon would </a:t>
            </a:r>
            <a:r>
              <a:rPr lang="en-US" sz="2800" b="1" i="1" dirty="0"/>
              <a:t>perish</a:t>
            </a:r>
            <a:r>
              <a:rPr lang="en-US" sz="2800" b="1" dirty="0"/>
              <a:t> </a:t>
            </a:r>
            <a:r>
              <a:rPr lang="en-US" sz="2800" dirty="0"/>
              <a:t>- </a:t>
            </a:r>
            <a:r>
              <a:rPr lang="en-US" sz="2800" dirty="0">
                <a:solidFill>
                  <a:schemeClr val="accent2"/>
                </a:solidFill>
              </a:rPr>
              <a:t>v. 20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</a:t>
            </a:r>
            <a:r>
              <a:rPr lang="en-US" sz="2800" b="1" dirty="0"/>
              <a:t>Objection: “Simon wasn’t really saved” </a:t>
            </a:r>
            <a:r>
              <a:rPr lang="en-US" sz="2800" dirty="0"/>
              <a:t>- </a:t>
            </a:r>
            <a:r>
              <a:rPr lang="en-US" sz="2800" dirty="0">
                <a:solidFill>
                  <a:schemeClr val="accent2"/>
                </a:solidFill>
              </a:rPr>
              <a:t>vs. 12-13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</a:t>
            </a:r>
            <a:r>
              <a:rPr lang="en-US" sz="2800" b="1" dirty="0"/>
              <a:t>He was told to repent and pray</a:t>
            </a:r>
            <a:r>
              <a:rPr lang="en-US" sz="2800" dirty="0"/>
              <a:t> - </a:t>
            </a:r>
            <a:r>
              <a:rPr lang="en-US" sz="2800" dirty="0">
                <a:solidFill>
                  <a:schemeClr val="accent2"/>
                </a:solidFill>
              </a:rPr>
              <a:t>v. 22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</a:t>
            </a:r>
            <a:r>
              <a:rPr lang="en-US" sz="2800" b="1" dirty="0"/>
              <a:t>We can fall from grace and be lost </a:t>
            </a:r>
            <a:r>
              <a:rPr lang="en-US" sz="2800" dirty="0"/>
              <a:t>- </a:t>
            </a:r>
            <a:r>
              <a:rPr lang="en-US" sz="2800" dirty="0">
                <a:solidFill>
                  <a:schemeClr val="accent2"/>
                </a:solidFill>
              </a:rPr>
              <a:t>v. Gal. 5:4</a:t>
            </a:r>
          </a:p>
        </p:txBody>
      </p:sp>
    </p:spTree>
    <p:extLst>
      <p:ext uri="{BB962C8B-B14F-4D97-AF65-F5344CB8AC3E}">
        <p14:creationId xmlns:p14="http://schemas.microsoft.com/office/powerpoint/2010/main" val="7500280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E85C2-B00D-714A-1E56-2830A0533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Some Things Simon Saw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F400E-BDFB-F8A9-0864-8722AEFF8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The Difference Between Genuine Miracles and Counterfeits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What to Do to Be Saved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That Peter Was Not a Pope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How Miraculous Gifts of the Holy Spirit Were Given to Believers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A Saved Man Can Fall from Grace</a:t>
            </a:r>
          </a:p>
        </p:txBody>
      </p:sp>
    </p:spTree>
    <p:extLst>
      <p:ext uri="{BB962C8B-B14F-4D97-AF65-F5344CB8AC3E}">
        <p14:creationId xmlns:p14="http://schemas.microsoft.com/office/powerpoint/2010/main" val="359440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23A229-314F-59BC-3A85-B49FD71E4D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3447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352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Calibri Light</vt:lpstr>
      <vt:lpstr>Wingdings</vt:lpstr>
      <vt:lpstr>4_Office Theme</vt:lpstr>
      <vt:lpstr>Retrospect</vt:lpstr>
      <vt:lpstr>PowerPoint Presentation</vt:lpstr>
      <vt:lpstr>Some Things Simon Saw</vt:lpstr>
      <vt:lpstr>1. Difference Between Genuine Miracles and Counterfeits </vt:lpstr>
      <vt:lpstr>2. What to Do to Be Saved</vt:lpstr>
      <vt:lpstr>3. That Peter Was Not a Pope</vt:lpstr>
      <vt:lpstr>4. How Miraculous Gifts of the Holy Spirit Were Given </vt:lpstr>
      <vt:lpstr>5. A Saved Man Can Fall from Grace</vt:lpstr>
      <vt:lpstr>Some Things Simon Saw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88</cp:revision>
  <dcterms:created xsi:type="dcterms:W3CDTF">2008-03-16T18:22:36Z</dcterms:created>
  <dcterms:modified xsi:type="dcterms:W3CDTF">2025-02-10T17:35:41Z</dcterms:modified>
</cp:coreProperties>
</file>