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3"/>
  </p:notesMasterIdLst>
  <p:sldIdLst>
    <p:sldId id="756" r:id="rId3"/>
    <p:sldId id="256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6"/>
            <p14:sldId id="256"/>
            <p14:sldId id="258"/>
            <p14:sldId id="257"/>
            <p14:sldId id="261"/>
            <p14:sldId id="262"/>
            <p14:sldId id="263"/>
            <p14:sldId id="264"/>
            <p14:sldId id="265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1517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01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2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12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59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7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34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4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07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9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42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8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993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5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40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9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6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5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1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9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6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7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79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7EE5F0-7E98-4850-80A4-215AA4EEDF19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7851D0-525A-4016-9280-B8A7D9EC5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7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84D0D-2A3C-9D64-A098-7C639A94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268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176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&quot;Turn and Live!&quot;">
            <a:extLst>
              <a:ext uri="{FF2B5EF4-FFF2-40B4-BE49-F238E27FC236}">
                <a16:creationId xmlns:a16="http://schemas.microsoft.com/office/drawing/2014/main" id="{51DC1165-0DE9-40E5-8491-682F46599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81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F9D8D-3A7A-797F-1829-B6EA39694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E5D7-98EB-A8B0-1B7D-ED8CA33DD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nsights from Daniel. - ppt download">
            <a:extLst>
              <a:ext uri="{FF2B5EF4-FFF2-40B4-BE49-F238E27FC236}">
                <a16:creationId xmlns:a16="http://schemas.microsoft.com/office/drawing/2014/main" id="{A9FA5CE2-6E3D-5EEC-C5FB-C70D4FBB79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9"/>
          <a:stretch/>
        </p:blipFill>
        <p:spPr bwMode="auto">
          <a:xfrm>
            <a:off x="0" y="505731"/>
            <a:ext cx="9144000" cy="598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4B8C-EAA1-85E0-E046-F974C3C8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558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Complaint of the Jewish Exiles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DC562-5878-4CF0-A4A4-952C420CD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believed they were in captivity because of the sins of the evil kings and leaders before them.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2 Kings 21:10-16; 23:26-27</a:t>
            </a:r>
          </a:p>
          <a:p>
            <a:r>
              <a:rPr lang="en-US" dirty="0"/>
              <a:t>Manasseh had repented and was forgiven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002060"/>
                </a:solidFill>
              </a:rPr>
              <a:t>2 Chron. 33:10-13</a:t>
            </a:r>
            <a:r>
              <a:rPr lang="en-US" dirty="0"/>
              <a:t>). Why were they suffering </a:t>
            </a:r>
            <a:br>
              <a:rPr lang="en-US" dirty="0"/>
            </a:br>
            <a:r>
              <a:rPr lang="en-US" dirty="0"/>
              <a:t>his punishment?</a:t>
            </a:r>
          </a:p>
          <a:p>
            <a:endParaRPr lang="en-US" sz="800" dirty="0"/>
          </a:p>
          <a:p>
            <a:r>
              <a:rPr lang="en-US" i="1" dirty="0"/>
              <a:t>“The fathers have eaten sour grapes, and the children’s teeth are set on edge.” </a:t>
            </a:r>
          </a:p>
        </p:txBody>
      </p:sp>
    </p:spTree>
    <p:extLst>
      <p:ext uri="{BB962C8B-B14F-4D97-AF65-F5344CB8AC3E}">
        <p14:creationId xmlns:p14="http://schemas.microsoft.com/office/powerpoint/2010/main" val="26355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FCE8-9B2C-98D9-B72B-D94EA87E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One’s Personal Standing </a:t>
            </a:r>
            <a:br>
              <a:rPr lang="en-US" b="1" dirty="0"/>
            </a:br>
            <a:r>
              <a:rPr lang="en-US" b="1" dirty="0"/>
              <a:t>Before God </a:t>
            </a:r>
            <a:r>
              <a:rPr lang="en-US" sz="4000" dirty="0"/>
              <a:t>- </a:t>
            </a:r>
            <a:r>
              <a:rPr lang="en-US" sz="4000" dirty="0">
                <a:solidFill>
                  <a:srgbClr val="002060"/>
                </a:solidFill>
              </a:rPr>
              <a:t>vs. 3-20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0865-D48C-B43C-FF82-7C1F8EFC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“Behold, all souls are Mine; the soul of the father as well as the soul of the son is Mine; the soul who sins shall die.” </a:t>
            </a:r>
          </a:p>
          <a:p>
            <a:pPr marL="0" indent="0" algn="r">
              <a:buNone/>
            </a:pPr>
            <a:r>
              <a:rPr lang="en-US" sz="3200" dirty="0"/>
              <a:t>Ezekiel 18:4</a:t>
            </a:r>
          </a:p>
        </p:txBody>
      </p:sp>
    </p:spTree>
    <p:extLst>
      <p:ext uri="{BB962C8B-B14F-4D97-AF65-F5344CB8AC3E}">
        <p14:creationId xmlns:p14="http://schemas.microsoft.com/office/powerpoint/2010/main" val="64349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4414A-483B-844E-ACF4-8CF764144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1E2B-5881-BB90-9404-1608D8F0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One’s Personal Standing </a:t>
            </a:r>
            <a:br>
              <a:rPr lang="en-US" b="1" dirty="0"/>
            </a:br>
            <a:r>
              <a:rPr lang="en-US" b="1" dirty="0"/>
              <a:t>Before God </a:t>
            </a:r>
            <a:r>
              <a:rPr lang="en-US" sz="4000" dirty="0"/>
              <a:t>- </a:t>
            </a:r>
            <a:r>
              <a:rPr lang="en-US" sz="4000" dirty="0">
                <a:solidFill>
                  <a:srgbClr val="002060"/>
                </a:solidFill>
              </a:rPr>
              <a:t>vs. 3-20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80FD1-7644-F271-DF2F-7ACD041A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/>
          </a:p>
          <a:p>
            <a:r>
              <a:rPr lang="en-US" sz="3200" b="1" dirty="0"/>
              <a:t>The Righteous Man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5-9</a:t>
            </a:r>
          </a:p>
          <a:p>
            <a:r>
              <a:rPr lang="en-US" sz="3200" b="1" dirty="0"/>
              <a:t>The Wicked Son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10-13</a:t>
            </a:r>
          </a:p>
          <a:p>
            <a:r>
              <a:rPr lang="en-US" sz="3200" b="1" dirty="0"/>
              <a:t>The Righteous Grandson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14-18</a:t>
            </a:r>
          </a:p>
          <a:p>
            <a:r>
              <a:rPr lang="en-US" sz="3200" b="1" dirty="0"/>
              <a:t>God’s Conclusion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19-20</a:t>
            </a:r>
          </a:p>
        </p:txBody>
      </p:sp>
    </p:spTree>
    <p:extLst>
      <p:ext uri="{BB962C8B-B14F-4D97-AF65-F5344CB8AC3E}">
        <p14:creationId xmlns:p14="http://schemas.microsoft.com/office/powerpoint/2010/main" val="42744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84768-A9BA-782B-9ADF-24F06BA9F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6FE60-D551-1869-A2B7-49069E5A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Blessing and Curse of a Changed Mind </a:t>
            </a:r>
            <a:r>
              <a:rPr lang="en-US" sz="4000" dirty="0"/>
              <a:t>- </a:t>
            </a:r>
            <a:r>
              <a:rPr lang="en-US" sz="4000" dirty="0">
                <a:solidFill>
                  <a:srgbClr val="002060"/>
                </a:solidFill>
              </a:rPr>
              <a:t>vs. 21-29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58335-AD93-44DC-A2AE-EA572EFA0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655379" cy="4351338"/>
          </a:xfrm>
        </p:spPr>
        <p:txBody>
          <a:bodyPr>
            <a:normAutofit/>
          </a:bodyPr>
          <a:lstStyle/>
          <a:p>
            <a:endParaRPr lang="en-US" sz="3200" b="1" dirty="0"/>
          </a:p>
          <a:p>
            <a:r>
              <a:rPr lang="en-US" sz="3200" b="1" dirty="0"/>
              <a:t>The Wicked Man Can Turn From His Sins and Live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21-23</a:t>
            </a:r>
            <a:endParaRPr lang="en-US" sz="3200" b="1" dirty="0"/>
          </a:p>
          <a:p>
            <a:r>
              <a:rPr lang="en-US" sz="3200" b="1" dirty="0"/>
              <a:t>The Righteous Man Can Turn From His Righteousness and Die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v. 24</a:t>
            </a:r>
          </a:p>
          <a:p>
            <a:r>
              <a:rPr lang="en-US" sz="3200" b="1" dirty="0"/>
              <a:t>The Exiles’ Complaint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25-29</a:t>
            </a:r>
          </a:p>
        </p:txBody>
      </p:sp>
    </p:spTree>
    <p:extLst>
      <p:ext uri="{BB962C8B-B14F-4D97-AF65-F5344CB8AC3E}">
        <p14:creationId xmlns:p14="http://schemas.microsoft.com/office/powerpoint/2010/main" val="169264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127A8-C61E-9953-DFC6-40F4C8B58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0373-FEFD-7F39-E257-96F382CE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God’s Call to Repentance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30-32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2490E-6333-2D66-85EE-ED9D44BD0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04" y="2152205"/>
            <a:ext cx="4999264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Consider Our Ways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v. 28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Turn From All Our Sins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21, 28, 30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Cast Away All Our Transgressions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31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Get a New Heart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vs. 31</a:t>
            </a:r>
          </a:p>
        </p:txBody>
      </p:sp>
      <p:pic>
        <p:nvPicPr>
          <p:cNvPr id="3074" name="Picture 2" descr="390+ U Turn Sign Stock Photos, Pictures &amp; Royalty-Free Images - iStock | U  turn sign australia, No u turn sign">
            <a:extLst>
              <a:ext uri="{FF2B5EF4-FFF2-40B4-BE49-F238E27FC236}">
                <a16:creationId xmlns:a16="http://schemas.microsoft.com/office/drawing/2014/main" id="{5596F726-B51A-FEC6-B5B8-BA931D1A1F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9" r="18898"/>
          <a:stretch/>
        </p:blipFill>
        <p:spPr bwMode="auto">
          <a:xfrm>
            <a:off x="5961662" y="2416628"/>
            <a:ext cx="2553688" cy="26368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83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C98751-35A4-93D6-8CAB-A7F3A84B4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4046-B5F1-B2AC-6648-982644EA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from Ezekiel 18</a:t>
            </a:r>
            <a:endParaRPr lang="en-US" sz="4800" dirty="0">
              <a:ln>
                <a:solidFill>
                  <a:schemeClr val="bg1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52B4E-95E6-F7B5-F93C-4B93D2223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We are accountable to God. </a:t>
            </a:r>
          </a:p>
          <a:p>
            <a:r>
              <a:rPr lang="en-US" sz="3200" b="1" dirty="0"/>
              <a:t>“Inherited Sin,” “Calvinistic Predestination,” and “Once Saved/Always Saved” are false doctrines.</a:t>
            </a:r>
          </a:p>
          <a:p>
            <a:r>
              <a:rPr lang="en-US" sz="3200" b="1" dirty="0"/>
              <a:t>God cares about every person, delighting in our repentance and salvation. </a:t>
            </a:r>
          </a:p>
          <a:p>
            <a:r>
              <a:rPr lang="en-US" sz="3200" b="1" dirty="0"/>
              <a:t>True repentance has requirements.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0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288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PowerPoint Presentation</vt:lpstr>
      <vt:lpstr>PowerPoint Presentation</vt:lpstr>
      <vt:lpstr>Complaint of the Jewish Exiles </vt:lpstr>
      <vt:lpstr>One’s Personal Standing  Before God - vs. 3-20</vt:lpstr>
      <vt:lpstr>One’s Personal Standing  Before God - vs. 3-20</vt:lpstr>
      <vt:lpstr>The Blessing and Curse of a Changed Mind - vs. 21-29</vt:lpstr>
      <vt:lpstr>God’s Call to Repentance - vs. 30-32</vt:lpstr>
      <vt:lpstr>Lessons from Ezekiel 18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2025-01-26T20:38:00Z</dcterms:modified>
</cp:coreProperties>
</file>