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  <p:sldMasterId id="2147483866" r:id="rId2"/>
  </p:sldMasterIdLst>
  <p:notesMasterIdLst>
    <p:notesMasterId r:id="rId13"/>
  </p:notesMasterIdLst>
  <p:sldIdLst>
    <p:sldId id="257" r:id="rId3"/>
    <p:sldId id="258" r:id="rId4"/>
    <p:sldId id="756" r:id="rId5"/>
    <p:sldId id="266" r:id="rId6"/>
    <p:sldId id="757" r:id="rId7"/>
    <p:sldId id="269" r:id="rId8"/>
    <p:sldId id="262" r:id="rId9"/>
    <p:sldId id="268" r:id="rId10"/>
    <p:sldId id="270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57"/>
            <p14:sldId id="258"/>
            <p14:sldId id="756"/>
            <p14:sldId id="266"/>
            <p14:sldId id="757"/>
            <p14:sldId id="269"/>
            <p14:sldId id="262"/>
            <p14:sldId id="268"/>
            <p14:sldId id="270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7" d="100"/>
          <a:sy n="67" d="100"/>
        </p:scale>
        <p:origin x="6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9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47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6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5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58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83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09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21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64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70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85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5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50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401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20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2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1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9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6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85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84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9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498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7776A0-EE7A-42EB-AA3F-E53351DD1F7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430168-B4CF-438E-B288-11E82167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4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re the &quot;last days&quot; Paul spoke of the same as in prophecy? Q&amp;A 126 - YouTube">
            <a:extLst>
              <a:ext uri="{FF2B5EF4-FFF2-40B4-BE49-F238E27FC236}">
                <a16:creationId xmlns:a16="http://schemas.microsoft.com/office/drawing/2014/main" id="{BF0760CF-421D-5060-1613-2753D955D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100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581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49BE4-20E7-D68E-FFCA-2E0650437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don’t we have or use religious symbols?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5E753-8183-FE66-E48B-61B692262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4743"/>
            <a:ext cx="7886700" cy="4152220"/>
          </a:xfrm>
        </p:spPr>
        <p:txBody>
          <a:bodyPr/>
          <a:lstStyle/>
          <a:p>
            <a:r>
              <a:rPr lang="en-US" dirty="0"/>
              <a:t>We have no command, example, or inference of the church using them in the New Testament. </a:t>
            </a:r>
          </a:p>
          <a:p>
            <a:r>
              <a:rPr lang="en-US" dirty="0"/>
              <a:t>The Law of Moses commanded elaborate and decorated furnishings for the tabernacle, but nothing for the church. </a:t>
            </a:r>
          </a:p>
        </p:txBody>
      </p:sp>
    </p:spTree>
    <p:extLst>
      <p:ext uri="{BB962C8B-B14F-4D97-AF65-F5344CB8AC3E}">
        <p14:creationId xmlns:p14="http://schemas.microsoft.com/office/powerpoint/2010/main" val="252345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0A8EE-E020-FC8A-D114-504263BBD3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55623-D588-3D4D-FEA9-5186CF2CC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don’t we have or use religious symbols?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EC6AB-DE46-B34E-0DB9-166D4C1BC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4743"/>
            <a:ext cx="7886700" cy="415222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“You shall not make for yourself a carved image - any likeness of anything that is in heaven above, or that is in the earth beneath, or that is in the water under the earth; you shall not bow down to them nor serve them...” </a:t>
            </a:r>
          </a:p>
          <a:p>
            <a:pPr marL="0" indent="0" algn="r">
              <a:buNone/>
            </a:pPr>
            <a:r>
              <a:rPr lang="en-US" dirty="0"/>
              <a:t>Exodus 20:4-5</a:t>
            </a:r>
          </a:p>
        </p:txBody>
      </p:sp>
    </p:spTree>
    <p:extLst>
      <p:ext uri="{BB962C8B-B14F-4D97-AF65-F5344CB8AC3E}">
        <p14:creationId xmlns:p14="http://schemas.microsoft.com/office/powerpoint/2010/main" val="23933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3C0408-965D-31DA-53FC-B239B19EB3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F9FDD-B246-9476-E350-33B0733E8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don’t we have or use religious symbols?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48E93-A1B5-69E3-4FA5-6E985E991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4743"/>
            <a:ext cx="7886700" cy="41522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“He removed the high places and broke the sacred pillars, cut down the wooden image and broke in pieces the bronze serpent that Moses had made; for until those days the children of Israel burned incense to it, and called it </a:t>
            </a:r>
            <a:r>
              <a:rPr lang="en-US" sz="3200" dirty="0" err="1"/>
              <a:t>Nehushtan</a:t>
            </a:r>
            <a:r>
              <a:rPr lang="en-US" sz="3200" dirty="0"/>
              <a:t>.” </a:t>
            </a:r>
          </a:p>
          <a:p>
            <a:pPr marL="0" indent="0" algn="r">
              <a:buNone/>
            </a:pPr>
            <a:r>
              <a:rPr lang="en-US" dirty="0"/>
              <a:t>2 Kings 18:4</a:t>
            </a:r>
          </a:p>
        </p:txBody>
      </p:sp>
    </p:spTree>
    <p:extLst>
      <p:ext uri="{BB962C8B-B14F-4D97-AF65-F5344CB8AC3E}">
        <p14:creationId xmlns:p14="http://schemas.microsoft.com/office/powerpoint/2010/main" val="65307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8E79C9-EC0E-DA62-88AE-93D1A35DA3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01F71-8F94-D504-E13C-E647ED7C7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don’t we have or use religious symbols?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28C61-8B98-F058-0B5D-2857593EC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5810" y="2177143"/>
            <a:ext cx="6512379" cy="3999820"/>
          </a:xfrm>
        </p:spPr>
        <p:txBody>
          <a:bodyPr>
            <a:normAutofit/>
          </a:bodyPr>
          <a:lstStyle/>
          <a:p>
            <a:r>
              <a:rPr lang="en-US" dirty="0"/>
              <a:t>The truth from God’s Word produces and strengthens our faith (Rom. 10:17). </a:t>
            </a:r>
          </a:p>
          <a:p>
            <a:r>
              <a:rPr lang="en-US" dirty="0"/>
              <a:t>God wants our heart (Jer. 31:33-34). </a:t>
            </a:r>
          </a:p>
          <a:p>
            <a:r>
              <a:rPr lang="en-US" dirty="0"/>
              <a:t>We are to enshrine Christ as Lord in our </a:t>
            </a:r>
            <a:br>
              <a:rPr lang="en-US" dirty="0"/>
            </a:br>
            <a:r>
              <a:rPr lang="en-US" dirty="0"/>
              <a:t>hearts (1 Pet. 3:15). </a:t>
            </a:r>
          </a:p>
        </p:txBody>
      </p:sp>
    </p:spTree>
    <p:extLst>
      <p:ext uri="{BB962C8B-B14F-4D97-AF65-F5344CB8AC3E}">
        <p14:creationId xmlns:p14="http://schemas.microsoft.com/office/powerpoint/2010/main" val="2298578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1CACCA-075A-1120-B6CF-123C81C3D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76CC1-B57A-26A8-D418-E322C9C8B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Is Magic Real?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D9B41-BE3E-F69C-0621-ABEAC249D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4743"/>
            <a:ext cx="7886700" cy="415222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914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242640-4CC2-3A02-AB09-273637C97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BE3EF-108C-21A7-DD79-A60F4D26E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Is Magic Real?</a:t>
            </a:r>
          </a:p>
        </p:txBody>
      </p:sp>
      <p:pic>
        <p:nvPicPr>
          <p:cNvPr id="1026" name="Picture 2" descr="Why Visiting Magic Shows Is A Good Entertainment For Seniors | Morada  Senior Living">
            <a:extLst>
              <a:ext uri="{FF2B5EF4-FFF2-40B4-BE49-F238E27FC236}">
                <a16:creationId xmlns:a16="http://schemas.microsoft.com/office/drawing/2014/main" id="{B8EB58A8-ADE2-DC1F-FBE7-3A9461D38B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2471" y="1956934"/>
            <a:ext cx="4359529" cy="343988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10 Fastest Flyers In The DC Universe, Ranked">
            <a:extLst>
              <a:ext uri="{FF2B5EF4-FFF2-40B4-BE49-F238E27FC236}">
                <a16:creationId xmlns:a16="http://schemas.microsoft.com/office/drawing/2014/main" id="{10AC819B-1A54-F8E1-E378-B45DEB822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914" y="3896465"/>
            <a:ext cx="5214257" cy="274472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21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F7FB91-1CF8-5AD4-AA87-317B189745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20B54-DD27-1F68-45BE-5D5F9ADB2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Is Magic Real?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16A6E-2090-6699-1F6D-B5EAF5E28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4743"/>
            <a:ext cx="7886700" cy="4152220"/>
          </a:xfrm>
        </p:spPr>
        <p:txBody>
          <a:bodyPr/>
          <a:lstStyle/>
          <a:p>
            <a:r>
              <a:rPr lang="en-US" dirty="0"/>
              <a:t>Deuteronomy 18:9-14</a:t>
            </a:r>
          </a:p>
          <a:p>
            <a:endParaRPr lang="en-US" sz="800" dirty="0"/>
          </a:p>
          <a:p>
            <a:r>
              <a:rPr lang="en-US" dirty="0"/>
              <a:t>Does this passage condemn things like Harry Potter, The Lord of the Rings, Star Wars, Dungeons and Dragons, </a:t>
            </a:r>
            <a:r>
              <a:rPr lang="en-US" dirty="0" err="1"/>
              <a:t>Pokemon</a:t>
            </a:r>
            <a:r>
              <a:rPr lang="en-US" dirty="0"/>
              <a:t>? </a:t>
            </a:r>
          </a:p>
          <a:p>
            <a:endParaRPr lang="en-US" sz="800" dirty="0"/>
          </a:p>
          <a:p>
            <a:r>
              <a:rPr lang="en-US" dirty="0"/>
              <a:t>No, but we sin when we turn </a:t>
            </a:r>
            <a:r>
              <a:rPr lang="en-US" u="sng" dirty="0"/>
              <a:t>away</a:t>
            </a:r>
            <a:r>
              <a:rPr lang="en-US" dirty="0"/>
              <a:t> from God towards things like a horoscope, palm reader, or fortune teller to find hope and guidance in our lives. </a:t>
            </a:r>
          </a:p>
        </p:txBody>
      </p:sp>
    </p:spTree>
    <p:extLst>
      <p:ext uri="{BB962C8B-B14F-4D97-AF65-F5344CB8AC3E}">
        <p14:creationId xmlns:p14="http://schemas.microsoft.com/office/powerpoint/2010/main" val="97825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ADA4E02-D9C8-D570-F290-503AFA973F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re the &quot;last days&quot; Paul spoke of the same as in prophecy? Q&amp;A 126 - YouTube">
            <a:extLst>
              <a:ext uri="{FF2B5EF4-FFF2-40B4-BE49-F238E27FC236}">
                <a16:creationId xmlns:a16="http://schemas.microsoft.com/office/drawing/2014/main" id="{00289D9B-D856-E488-1354-8370F6558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8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6589</TotalTime>
  <Words>287</Words>
  <Application>Microsoft Office PowerPoint</Application>
  <PresentationFormat>On-screen Show (4:3)</PresentationFormat>
  <Paragraphs>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1_Office Theme</vt:lpstr>
      <vt:lpstr>Office Theme</vt:lpstr>
      <vt:lpstr>PowerPoint Presentation</vt:lpstr>
      <vt:lpstr>Why don’t we have or use religious symbols?</vt:lpstr>
      <vt:lpstr>Why don’t we have or use religious symbols?</vt:lpstr>
      <vt:lpstr>Why don’t we have or use religious symbols?</vt:lpstr>
      <vt:lpstr>Why don’t we have or use religious symbols?</vt:lpstr>
      <vt:lpstr>Is Magic Real?</vt:lpstr>
      <vt:lpstr>Is Magic Real?</vt:lpstr>
      <vt:lpstr>Is Magic Real?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279</cp:revision>
  <dcterms:created xsi:type="dcterms:W3CDTF">2008-03-16T18:22:36Z</dcterms:created>
  <dcterms:modified xsi:type="dcterms:W3CDTF">2025-01-26T20:40:11Z</dcterms:modified>
</cp:coreProperties>
</file>