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  <p:sldMasterId id="2147483866" r:id="rId3"/>
  </p:sldMasterIdLst>
  <p:notesMasterIdLst>
    <p:notesMasterId r:id="rId8"/>
  </p:notesMasterIdLst>
  <p:sldIdLst>
    <p:sldId id="256" r:id="rId4"/>
    <p:sldId id="257" r:id="rId5"/>
    <p:sldId id="260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" id="{ABD5E9EE-E79A-42ED-AA6A-24EF3777B493}">
          <p14:sldIdLst>
            <p14:sldId id="256"/>
            <p14:sldId id="257"/>
            <p14:sldId id="260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00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31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77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88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3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85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5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43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287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462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2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8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572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007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755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493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440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859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186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248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103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6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9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003418C-E5C0-4F2F-9EE0-F9A4EE2E5DC0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31EA72D-CF8D-47FA-A742-DBB8380122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910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Art of Practicing Generosity - outreachmagazine.com">
            <a:extLst>
              <a:ext uri="{FF2B5EF4-FFF2-40B4-BE49-F238E27FC236}">
                <a16:creationId xmlns:a16="http://schemas.microsoft.com/office/drawing/2014/main" id="{5A38D3F0-50E3-E173-EE53-27684F858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514" y="3012715"/>
            <a:ext cx="5408971" cy="338837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480591-163F-DA17-56B0-27C36E604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78423"/>
            <a:ext cx="7772400" cy="1199382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Brush Script MT" panose="03060802040406070304" pitchFamily="66" charset="0"/>
              </a:rPr>
              <a:t>A Generous Christian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11192-5A1A-5882-18EF-0E6F66395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969880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Book Antiqua" panose="02040602050305030304" pitchFamily="18" charset="0"/>
              </a:rPr>
              <a:t>2 Corinthians 8-9</a:t>
            </a:r>
          </a:p>
        </p:txBody>
      </p:sp>
    </p:spTree>
    <p:extLst>
      <p:ext uri="{BB962C8B-B14F-4D97-AF65-F5344CB8AC3E}">
        <p14:creationId xmlns:p14="http://schemas.microsoft.com/office/powerpoint/2010/main" val="361529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97627-2E24-9E6C-9A76-07A4C9A1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A Generous Christian…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1FA01-14F6-3724-D42A-67AC1C856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4255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Gives Himself to God - </a:t>
            </a:r>
            <a:r>
              <a:rPr lang="en-US" sz="3000" b="1" dirty="0">
                <a:solidFill>
                  <a:schemeClr val="accent2"/>
                </a:solidFill>
              </a:rPr>
              <a:t>2 Cor. 8:1-5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Has a Willing Mind - </a:t>
            </a:r>
            <a:r>
              <a:rPr lang="en-US" sz="3000" b="1" dirty="0">
                <a:solidFill>
                  <a:schemeClr val="accent2"/>
                </a:solidFill>
              </a:rPr>
              <a:t>2 Cor. 8:12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Realizes He is Not Alone - </a:t>
            </a:r>
            <a:r>
              <a:rPr lang="en-US" sz="3000" b="1" dirty="0">
                <a:solidFill>
                  <a:schemeClr val="accent2"/>
                </a:solidFill>
              </a:rPr>
              <a:t>2 Cor. 8:13-14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Is Contagious - </a:t>
            </a:r>
            <a:r>
              <a:rPr lang="en-US" sz="3000" b="1" dirty="0">
                <a:solidFill>
                  <a:schemeClr val="accent2"/>
                </a:solidFill>
              </a:rPr>
              <a:t>2 Cor. 9:2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Responds to a Need - </a:t>
            </a:r>
            <a:r>
              <a:rPr lang="en-US" sz="3000" b="1" dirty="0">
                <a:solidFill>
                  <a:schemeClr val="accent2"/>
                </a:solidFill>
              </a:rPr>
              <a:t>2 Cor. 9:10-12</a:t>
            </a:r>
          </a:p>
        </p:txBody>
      </p:sp>
    </p:spTree>
    <p:extLst>
      <p:ext uri="{BB962C8B-B14F-4D97-AF65-F5344CB8AC3E}">
        <p14:creationId xmlns:p14="http://schemas.microsoft.com/office/powerpoint/2010/main" val="124455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52B602-C6FA-E7DC-D97E-A6BD5754F0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Art of Practicing Generosity - outreachmagazine.com">
            <a:extLst>
              <a:ext uri="{FF2B5EF4-FFF2-40B4-BE49-F238E27FC236}">
                <a16:creationId xmlns:a16="http://schemas.microsoft.com/office/drawing/2014/main" id="{6372498D-90CF-614A-992C-910502B35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177" y="3814919"/>
            <a:ext cx="4277646" cy="267967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C4F47B-F364-E959-256D-AB7E9BBC3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4164" y="451897"/>
            <a:ext cx="5675671" cy="3136493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Brush Script MT" panose="03060802040406070304" pitchFamily="66" charset="0"/>
              </a:rPr>
              <a:t>Are we </a:t>
            </a:r>
            <a:br>
              <a:rPr lang="en-US" sz="7200" b="1" dirty="0">
                <a:latin typeface="Brush Script MT" panose="03060802040406070304" pitchFamily="66" charset="0"/>
              </a:rPr>
            </a:br>
            <a:r>
              <a:rPr lang="en-US" sz="7200" b="1" dirty="0">
                <a:latin typeface="Brush Script MT" panose="03060802040406070304" pitchFamily="66" charset="0"/>
              </a:rPr>
              <a:t>Generous </a:t>
            </a:r>
            <a:br>
              <a:rPr lang="en-US" sz="7200" b="1" dirty="0">
                <a:latin typeface="Brush Script MT" panose="03060802040406070304" pitchFamily="66" charset="0"/>
              </a:rPr>
            </a:br>
            <a:r>
              <a:rPr lang="en-US" sz="7200" b="1" dirty="0">
                <a:latin typeface="Brush Script MT" panose="03060802040406070304" pitchFamily="66" charset="0"/>
              </a:rPr>
              <a:t>Christians?</a:t>
            </a:r>
          </a:p>
        </p:txBody>
      </p:sp>
    </p:spTree>
    <p:extLst>
      <p:ext uri="{BB962C8B-B14F-4D97-AF65-F5344CB8AC3E}">
        <p14:creationId xmlns:p14="http://schemas.microsoft.com/office/powerpoint/2010/main" val="313774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6634</TotalTime>
  <Words>61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7" baseType="lpstr">
      <vt:lpstr>Aptos</vt:lpstr>
      <vt:lpstr>Aptos Display</vt:lpstr>
      <vt:lpstr>Arial</vt:lpstr>
      <vt:lpstr>Book Antiqua</vt:lpstr>
      <vt:lpstr>Brush Script MT</vt:lpstr>
      <vt:lpstr>Calibri</vt:lpstr>
      <vt:lpstr>Century Gothic</vt:lpstr>
      <vt:lpstr>Gill Sans MT</vt:lpstr>
      <vt:lpstr>Wingdings 2</vt:lpstr>
      <vt:lpstr>Wingdings 3</vt:lpstr>
      <vt:lpstr>2_Ion Boardroom</vt:lpstr>
      <vt:lpstr>Office Theme</vt:lpstr>
      <vt:lpstr>Dividend</vt:lpstr>
      <vt:lpstr>A Generous Christian</vt:lpstr>
      <vt:lpstr>A Generous Christian…</vt:lpstr>
      <vt:lpstr>Are we  Generous  Christians?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276</cp:revision>
  <dcterms:created xsi:type="dcterms:W3CDTF">2008-03-16T18:22:36Z</dcterms:created>
  <dcterms:modified xsi:type="dcterms:W3CDTF">2024-12-22T19:04:04Z</dcterms:modified>
</cp:coreProperties>
</file>