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7" r:id="rId1"/>
    <p:sldMasterId id="2147483759" r:id="rId2"/>
  </p:sldMasterIdLst>
  <p:notesMasterIdLst>
    <p:notesMasterId r:id="rId15"/>
  </p:notesMasterIdLst>
  <p:sldIdLst>
    <p:sldId id="259" r:id="rId3"/>
    <p:sldId id="256" r:id="rId4"/>
    <p:sldId id="754" r:id="rId5"/>
    <p:sldId id="262" r:id="rId6"/>
    <p:sldId id="263" r:id="rId7"/>
    <p:sldId id="264" r:id="rId8"/>
    <p:sldId id="267" r:id="rId9"/>
    <p:sldId id="268" r:id="rId10"/>
    <p:sldId id="270" r:id="rId11"/>
    <p:sldId id="266" r:id="rId12"/>
    <p:sldId id="265" r:id="rId13"/>
    <p:sldId id="25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Pre-Service" id="{F3D0A326-848B-403A-A056-8FFE20F92914}">
          <p14:sldIdLst/>
        </p14:section>
        <p14:section name="Prayer" id="{AA7EF9D7-2C1A-4A9E-B897-034327F9C43B}">
          <p14:sldIdLst/>
        </p14:section>
        <p14:section name="Scripture Reading" id="{9A28BFB2-9F46-438F-AEE7-B3FFCE5D145F}">
          <p14:sldIdLst/>
        </p14:section>
        <p14:section name="Songs" id="{F8F9A752-988C-4EE5-973C-DF67270C0D70}">
          <p14:sldIdLst/>
        </p14:section>
        <p14:section name="Lord's Supper" id="{EF0736C1-8E37-46BA-BF55-85A1B1056937}">
          <p14:sldIdLst/>
        </p14:section>
        <p14:section name="Song" id="{233B487B-5101-4156-A243-A60B2BC2DFE3}">
          <p14:sldIdLst/>
        </p14:section>
        <p14:section name="Sermon" id="{ECE0CD35-CB87-435B-8717-E0A7CD30F08D}">
          <p14:sldIdLst>
            <p14:sldId id="259"/>
            <p14:sldId id="256"/>
            <p14:sldId id="754"/>
            <p14:sldId id="262"/>
            <p14:sldId id="263"/>
            <p14:sldId id="264"/>
            <p14:sldId id="267"/>
            <p14:sldId id="268"/>
            <p14:sldId id="270"/>
            <p14:sldId id="266"/>
            <p14:sldId id="265"/>
            <p14:sldId id="258"/>
          </p14:sldIdLst>
        </p14:section>
        <p14:section name="Song" id="{0E89271B-AEF7-417E-BEAD-CBF4682F4AAA}">
          <p14:sldIdLst/>
        </p14:section>
        <p14:section name="End" id="{9DF123F3-2949-4C9A-9B17-20F16A95519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8861" autoAdjust="0"/>
    <p:restoredTop sz="33166" autoAdjust="0"/>
  </p:normalViewPr>
  <p:slideViewPr>
    <p:cSldViewPr>
      <p:cViewPr varScale="1">
        <p:scale>
          <a:sx n="78" d="100"/>
          <a:sy n="78" d="100"/>
        </p:scale>
        <p:origin x="734" y="58"/>
      </p:cViewPr>
      <p:guideLst>
        <p:guide orient="horz" pos="2160"/>
        <p:guide pos="2880"/>
      </p:guideLst>
    </p:cSldViewPr>
  </p:slideViewPr>
  <p:outlineViewPr>
    <p:cViewPr>
      <p:scale>
        <a:sx n="33" d="100"/>
        <a:sy n="33" d="100"/>
      </p:scale>
      <p:origin x="0" y="-19968"/>
    </p:cViewPr>
  </p:outlineViewPr>
  <p:notesTextViewPr>
    <p:cViewPr>
      <p:scale>
        <a:sx n="3" d="2"/>
        <a:sy n="3" d="2"/>
      </p:scale>
      <p:origin x="0" y="0"/>
    </p:cViewPr>
  </p:notesTextViewPr>
  <p:sorterViewPr>
    <p:cViewPr>
      <p:scale>
        <a:sx n="85" d="100"/>
        <a:sy n="85" d="100"/>
      </p:scale>
      <p:origin x="0" y="-2366"/>
    </p:cViewPr>
  </p:sorterViewPr>
  <p:notesViewPr>
    <p:cSldViewPr>
      <p:cViewPr varScale="1">
        <p:scale>
          <a:sx n="76" d="100"/>
          <a:sy n="76" d="100"/>
        </p:scale>
        <p:origin x="-2971" y="-8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38DE7A2-50D1-4400-88E2-5E32D940C051}" type="datetimeFigureOut">
              <a:rPr lang="en-US"/>
              <a:pPr/>
              <a:t>12/15/2024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09F674F-5FF1-4C50-AE02-5B1470F93F7E}" type="slidenum">
              <a:rPr lang="en-US"/>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197812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811108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0734789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6311979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6979797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94906698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8494344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7D07A0-6517-46BF-AEA4-01FF518E6D9D}" type="datetimeFigureOut">
              <a:rPr lang="en-US" smtClean="0"/>
              <a:t>12/15/2024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39173587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7D07A0-6517-46BF-AEA4-01FF518E6D9D}" type="datetimeFigureOut">
              <a:rPr lang="en-US" smtClean="0"/>
              <a:t>12/15/2024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367828219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D07A0-6517-46BF-AEA4-01FF518E6D9D}" type="datetimeFigureOut">
              <a:rPr lang="en-US" smtClean="0"/>
              <a:t>12/15/2024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8282180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9323768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35851503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55324746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5011082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467651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72137359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498055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80409075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319331943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4110727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hade val="82000"/>
                  </a:schemeClr>
                </a:solidFill>
              </a:defRPr>
            </a:lvl1pPr>
            <a:lvl2pPr marL="457200" indent="0">
              <a:buNone/>
              <a:defRPr sz="2000">
                <a:solidFill>
                  <a:schemeClr val="tx1">
                    <a:shade val="82000"/>
                  </a:schemeClr>
                </a:solidFill>
              </a:defRPr>
            </a:lvl2pPr>
            <a:lvl3pPr marL="914400" indent="0">
              <a:buNone/>
              <a:defRPr sz="1800">
                <a:solidFill>
                  <a:schemeClr val="tx1">
                    <a:shade val="82000"/>
                  </a:schemeClr>
                </a:solidFill>
              </a:defRPr>
            </a:lvl3pPr>
            <a:lvl4pPr marL="1371600" indent="0">
              <a:buNone/>
              <a:defRPr sz="1600">
                <a:solidFill>
                  <a:schemeClr val="tx1">
                    <a:shade val="82000"/>
                  </a:schemeClr>
                </a:solidFill>
              </a:defRPr>
            </a:lvl4pPr>
            <a:lvl5pPr marL="1828800" indent="0">
              <a:buNone/>
              <a:defRPr sz="1600">
                <a:solidFill>
                  <a:schemeClr val="tx1">
                    <a:shade val="82000"/>
                  </a:schemeClr>
                </a:solidFill>
              </a:defRPr>
            </a:lvl5pPr>
            <a:lvl6pPr marL="2286000" indent="0">
              <a:buNone/>
              <a:defRPr sz="1600">
                <a:solidFill>
                  <a:schemeClr val="tx1">
                    <a:shade val="82000"/>
                  </a:schemeClr>
                </a:solidFill>
              </a:defRPr>
            </a:lvl6pPr>
            <a:lvl7pPr marL="2743200" indent="0">
              <a:buNone/>
              <a:defRPr sz="1600">
                <a:solidFill>
                  <a:schemeClr val="tx1">
                    <a:shade val="82000"/>
                  </a:schemeClr>
                </a:solidFill>
              </a:defRPr>
            </a:lvl7pPr>
            <a:lvl8pPr marL="3200400" indent="0">
              <a:buNone/>
              <a:defRPr sz="1600">
                <a:solidFill>
                  <a:schemeClr val="tx1">
                    <a:shade val="82000"/>
                  </a:schemeClr>
                </a:solidFill>
              </a:defRPr>
            </a:lvl8pPr>
            <a:lvl9pPr marL="3657600" indent="0">
              <a:buNone/>
              <a:defRPr sz="1600">
                <a:solidFill>
                  <a:schemeClr val="tx1">
                    <a:shade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47D07A0-6517-46BF-AEA4-01FF518E6D9D}" type="datetimeFigureOut">
              <a:rPr lang="en-US" smtClean="0"/>
              <a:t>12/15/2024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41670026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3475433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47D07A0-6517-46BF-AEA4-01FF518E6D9D}" type="datetimeFigureOut">
              <a:rPr lang="en-US" smtClean="0"/>
              <a:t>12/15/2024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1327842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47D07A0-6517-46BF-AEA4-01FF518E6D9D}" type="datetimeFigureOut">
              <a:rPr lang="en-US" smtClean="0"/>
              <a:t>12/15/2024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9072256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7D07A0-6517-46BF-AEA4-01FF518E6D9D}" type="datetimeFigureOut">
              <a:rPr lang="en-US" smtClean="0"/>
              <a:t>12/15/2024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17201564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2964273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47D07A0-6517-46BF-AEA4-01FF518E6D9D}" type="datetimeFigureOut">
              <a:rPr lang="en-US" smtClean="0"/>
              <a:t>12/15/2024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13161C-525C-42C5-B187-5A52C3612973}" type="slidenum">
              <a:rPr lang="en-US" smtClean="0"/>
              <a:t>‹#›</a:t>
            </a:fld>
            <a:endParaRPr lang="en-US"/>
          </a:p>
        </p:txBody>
      </p:sp>
    </p:spTree>
    <p:extLst>
      <p:ext uri="{BB962C8B-B14F-4D97-AF65-F5344CB8AC3E}">
        <p14:creationId xmlns:p14="http://schemas.microsoft.com/office/powerpoint/2010/main" val="4076032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17" Type="http://schemas.openxmlformats.org/officeDocument/2006/relationships/theme" Target="../theme/theme2.xml"/><Relationship Id="rId2" Type="http://schemas.openxmlformats.org/officeDocument/2006/relationships/slideLayout" Target="../slideLayouts/slideLayout13.xml"/><Relationship Id="rId16" Type="http://schemas.openxmlformats.org/officeDocument/2006/relationships/slideLayout" Target="../slideLayouts/slideLayout27.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shade val="82000"/>
                  </a:schemeClr>
                </a:solidFill>
              </a:defRPr>
            </a:lvl1pPr>
          </a:lstStyle>
          <a:p>
            <a:fld id="{B47D07A0-6517-46BF-AEA4-01FF518E6D9D}" type="datetimeFigureOut">
              <a:rPr lang="en-US" smtClean="0"/>
              <a:t>12/15/2024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shade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shade val="82000"/>
                  </a:schemeClr>
                </a:solidFill>
              </a:defRPr>
            </a:lvl1pPr>
          </a:lstStyle>
          <a:p>
            <a:fld id="{2413161C-525C-42C5-B187-5A52C3612973}" type="slidenum">
              <a:rPr lang="en-US" smtClean="0"/>
              <a:t>‹#›</a:t>
            </a:fld>
            <a:endParaRPr lang="en-US"/>
          </a:p>
        </p:txBody>
      </p:sp>
    </p:spTree>
    <p:extLst>
      <p:ext uri="{BB962C8B-B14F-4D97-AF65-F5344CB8AC3E}">
        <p14:creationId xmlns:p14="http://schemas.microsoft.com/office/powerpoint/2010/main" val="600837345"/>
      </p:ext>
    </p:extLst>
  </p:cSld>
  <p:clrMap bg1="dk1" tx1="lt1" bg2="dk2" tx2="lt2" accent1="accent1" accent2="accent2" accent3="accent3" accent4="accent4" accent5="accent5" accent6="accent6" hlink="hlink" folHlink="folHlink"/>
  <p:sldLayoutIdLst>
    <p:sldLayoutId id="2147483748" r:id="rId1"/>
    <p:sldLayoutId id="2147483749" r:id="rId2"/>
    <p:sldLayoutId id="2147483750" r:id="rId3"/>
    <p:sldLayoutId id="2147483751" r:id="rId4"/>
    <p:sldLayoutId id="2147483752" r:id="rId5"/>
    <p:sldLayoutId id="2147483753" r:id="rId6"/>
    <p:sldLayoutId id="2147483754" r:id="rId7"/>
    <p:sldLayoutId id="2147483755" r:id="rId8"/>
    <p:sldLayoutId id="2147483756" r:id="rId9"/>
    <p:sldLayoutId id="2147483757" r:id="rId10"/>
    <p:sldLayoutId id="214748375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47D07A0-6517-46BF-AEA4-01FF518E6D9D}" type="datetimeFigureOut">
              <a:rPr lang="en-US" smtClean="0"/>
              <a:t>12/15/2024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2413161C-525C-42C5-B187-5A52C3612973}" type="slidenum">
              <a:rPr lang="en-US" smtClean="0"/>
              <a:t>‹#›</a:t>
            </a:fld>
            <a:endParaRPr lang="en-US"/>
          </a:p>
        </p:txBody>
      </p:sp>
    </p:spTree>
    <p:extLst>
      <p:ext uri="{BB962C8B-B14F-4D97-AF65-F5344CB8AC3E}">
        <p14:creationId xmlns:p14="http://schemas.microsoft.com/office/powerpoint/2010/main" val="452421220"/>
      </p:ext>
    </p:extLst>
  </p:cSld>
  <p:clrMap bg1="lt1" tx1="dk1" bg2="lt2" tx2="dk2" accent1="accent1" accent2="accent2" accent3="accent3" accent4="accent4" accent5="accent5" accent6="accent6" hlink="hlink" folHlink="folHlink"/>
  <p:sldLayoutIdLst>
    <p:sldLayoutId id="2147483760" r:id="rId1"/>
    <p:sldLayoutId id="2147483761" r:id="rId2"/>
    <p:sldLayoutId id="2147483762" r:id="rId3"/>
    <p:sldLayoutId id="2147483763" r:id="rId4"/>
    <p:sldLayoutId id="2147483764" r:id="rId5"/>
    <p:sldLayoutId id="2147483765" r:id="rId6"/>
    <p:sldLayoutId id="2147483766" r:id="rId7"/>
    <p:sldLayoutId id="2147483767" r:id="rId8"/>
    <p:sldLayoutId id="2147483768" r:id="rId9"/>
    <p:sldLayoutId id="2147483769" r:id="rId10"/>
    <p:sldLayoutId id="2147483770" r:id="rId11"/>
    <p:sldLayoutId id="2147483771" r:id="rId12"/>
    <p:sldLayoutId id="2147483772" r:id="rId13"/>
    <p:sldLayoutId id="2147483773" r:id="rId14"/>
    <p:sldLayoutId id="2147483774" r:id="rId15"/>
    <p:sldLayoutId id="2147483775"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5C528EC-36C2-9554-6469-6FD25AA1E88A}"/>
            </a:ext>
          </a:extLst>
        </p:cNvPr>
        <p:cNvGrpSpPr/>
        <p:nvPr/>
      </p:nvGrpSpPr>
      <p:grpSpPr>
        <a:xfrm>
          <a:off x="0" y="0"/>
          <a:ext cx="0" cy="0"/>
          <a:chOff x="0" y="0"/>
          <a:chExt cx="0" cy="0"/>
        </a:xfrm>
      </p:grpSpPr>
    </p:spTree>
    <p:extLst>
      <p:ext uri="{BB962C8B-B14F-4D97-AF65-F5344CB8AC3E}">
        <p14:creationId xmlns:p14="http://schemas.microsoft.com/office/powerpoint/2010/main" val="1912567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6452A3-0084-04CC-BB4B-0C0B1833C2F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3A814C5-C57E-FCC9-2A93-AA974F244133}"/>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748A3C9A-D68A-92FB-DB8B-3E6CB165CD28}"/>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t>Faith</a:t>
            </a:r>
          </a:p>
          <a:p>
            <a:pPr>
              <a:buClrTx/>
              <a:buFont typeface="+mj-lt"/>
              <a:buAutoNum type="arabicPeriod"/>
            </a:pPr>
            <a:r>
              <a:rPr lang="en-US" sz="3200" b="1" dirty="0"/>
              <a:t>Hope </a:t>
            </a:r>
          </a:p>
          <a:p>
            <a:pPr>
              <a:buClrTx/>
              <a:buFont typeface="+mj-lt"/>
              <a:buAutoNum type="arabicPeriod"/>
            </a:pPr>
            <a:r>
              <a:rPr lang="en-US" sz="3200" b="1" dirty="0"/>
              <a:t>Love</a:t>
            </a:r>
          </a:p>
          <a:p>
            <a:pPr marL="457200" lvl="1" indent="0">
              <a:buClrTx/>
              <a:buNone/>
            </a:pPr>
            <a:r>
              <a:rPr lang="en-US" sz="3000" b="1" dirty="0">
                <a:solidFill>
                  <a:schemeClr val="accent1"/>
                </a:solidFill>
              </a:rPr>
              <a:t>2 Cor. 5:14; John 14:15, 23</a:t>
            </a:r>
          </a:p>
          <a:p>
            <a:pPr marL="457200" lvl="1" indent="0">
              <a:buClrTx/>
              <a:buNone/>
            </a:pPr>
            <a:r>
              <a:rPr lang="en-US" sz="3000" b="1" dirty="0">
                <a:solidFill>
                  <a:schemeClr val="accent1"/>
                </a:solidFill>
              </a:rPr>
              <a:t>1 John 5:3</a:t>
            </a:r>
          </a:p>
        </p:txBody>
      </p:sp>
    </p:spTree>
    <p:extLst>
      <p:ext uri="{BB962C8B-B14F-4D97-AF65-F5344CB8AC3E}">
        <p14:creationId xmlns:p14="http://schemas.microsoft.com/office/powerpoint/2010/main" val="2466243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2F6B57-1697-A537-CAED-61F0A86DF0F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884F5AA-E17D-F2E9-EDA9-6A02694DD3AE}"/>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174FFBA7-9DAB-631A-54DA-9D9C857759EF}"/>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t>Faith</a:t>
            </a:r>
          </a:p>
          <a:p>
            <a:pPr>
              <a:buClrTx/>
              <a:buFont typeface="+mj-lt"/>
              <a:buAutoNum type="arabicPeriod"/>
            </a:pPr>
            <a:r>
              <a:rPr lang="en-US" sz="3200" b="1" dirty="0"/>
              <a:t>Hope </a:t>
            </a:r>
          </a:p>
          <a:p>
            <a:pPr>
              <a:buClrTx/>
              <a:buFont typeface="+mj-lt"/>
              <a:buAutoNum type="arabicPeriod"/>
            </a:pPr>
            <a:r>
              <a:rPr lang="en-US" sz="3200" b="1" dirty="0"/>
              <a:t>Love</a:t>
            </a:r>
          </a:p>
        </p:txBody>
      </p:sp>
    </p:spTree>
    <p:extLst>
      <p:ext uri="{BB962C8B-B14F-4D97-AF65-F5344CB8AC3E}">
        <p14:creationId xmlns:p14="http://schemas.microsoft.com/office/powerpoint/2010/main" val="40602054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25294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3D5AA-4A46-959E-ECFD-1E06A5EB796B}"/>
              </a:ext>
            </a:extLst>
          </p:cNvPr>
          <p:cNvSpPr>
            <a:spLocks noGrp="1"/>
          </p:cNvSpPr>
          <p:nvPr>
            <p:ph type="ctrTitle"/>
          </p:nvPr>
        </p:nvSpPr>
        <p:spPr>
          <a:xfrm>
            <a:off x="1130595" y="2094271"/>
            <a:ext cx="5826719" cy="1956565"/>
          </a:xfrm>
        </p:spPr>
        <p:txBody>
          <a:bodyPr/>
          <a:lstStyle/>
          <a:p>
            <a:r>
              <a:rPr lang="en-US" sz="6000" b="1" dirty="0">
                <a:ln w="3175">
                  <a:solidFill>
                    <a:schemeClr val="tx1"/>
                  </a:solidFill>
                </a:ln>
                <a:effectLst>
                  <a:outerShdw blurRad="50800" dist="38100" dir="2700000" algn="tl" rotWithShape="0">
                    <a:prstClr val="black">
                      <a:alpha val="40000"/>
                    </a:prstClr>
                  </a:outerShdw>
                </a:effectLst>
                <a:latin typeface="+mn-lt"/>
              </a:rPr>
              <a:t>Motivations for Obedience</a:t>
            </a:r>
          </a:p>
        </p:txBody>
      </p:sp>
      <p:sp>
        <p:nvSpPr>
          <p:cNvPr id="3" name="Subtitle 2">
            <a:extLst>
              <a:ext uri="{FF2B5EF4-FFF2-40B4-BE49-F238E27FC236}">
                <a16:creationId xmlns:a16="http://schemas.microsoft.com/office/drawing/2014/main" id="{CAA5DCD8-C5EE-B416-203D-39601B46B710}"/>
              </a:ext>
            </a:extLst>
          </p:cNvPr>
          <p:cNvSpPr>
            <a:spLocks noGrp="1"/>
          </p:cNvSpPr>
          <p:nvPr>
            <p:ph type="subTitle" idx="1"/>
          </p:nvPr>
        </p:nvSpPr>
        <p:spPr/>
        <p:txBody>
          <a:bodyPr>
            <a:normAutofit/>
          </a:bodyPr>
          <a:lstStyle/>
          <a:p>
            <a:r>
              <a:rPr lang="en-US" sz="3200" b="1" dirty="0">
                <a:solidFill>
                  <a:schemeClr val="tx1"/>
                </a:solidFill>
              </a:rPr>
              <a:t>Hebrews 5:8-9</a:t>
            </a:r>
          </a:p>
        </p:txBody>
      </p:sp>
    </p:spTree>
    <p:extLst>
      <p:ext uri="{BB962C8B-B14F-4D97-AF65-F5344CB8AC3E}">
        <p14:creationId xmlns:p14="http://schemas.microsoft.com/office/powerpoint/2010/main" val="3216578192"/>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CA738B-1DD7-C3D9-AC54-70645A4E3332}"/>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BF594442-218E-B1A7-1D86-DD00783F187D}"/>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marL="457200" lvl="1" indent="0">
              <a:buNone/>
            </a:pPr>
            <a:r>
              <a:rPr lang="en-US" sz="3000" b="1" dirty="0">
                <a:solidFill>
                  <a:schemeClr val="accent1"/>
                </a:solidFill>
              </a:rPr>
              <a:t>Galatians 4:6-7</a:t>
            </a:r>
          </a:p>
        </p:txBody>
      </p:sp>
    </p:spTree>
    <p:extLst>
      <p:ext uri="{BB962C8B-B14F-4D97-AF65-F5344CB8AC3E}">
        <p14:creationId xmlns:p14="http://schemas.microsoft.com/office/powerpoint/2010/main" val="3060403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453630-B9C2-A66A-5BE1-C3B698618C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AD95C2E-F14A-88F7-FC60-9B9801879EBE}"/>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C6E05B34-C20F-F8F0-4EB3-658C931AEBFA}"/>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marL="457200" lvl="1" indent="0">
              <a:buNone/>
            </a:pPr>
            <a:r>
              <a:rPr lang="en-US" sz="3000" b="1" dirty="0">
                <a:solidFill>
                  <a:schemeClr val="accent1"/>
                </a:solidFill>
              </a:rPr>
              <a:t>Matt. 8:12; Mark 9:43-44</a:t>
            </a:r>
          </a:p>
          <a:p>
            <a:pPr marL="457200" lvl="1" indent="0">
              <a:buNone/>
            </a:pPr>
            <a:r>
              <a:rPr lang="en-US" sz="3000" b="1" dirty="0">
                <a:solidFill>
                  <a:schemeClr val="accent1"/>
                </a:solidFill>
              </a:rPr>
              <a:t>Luke 13:3</a:t>
            </a:r>
          </a:p>
          <a:p>
            <a:pPr marL="457200" lvl="1" indent="0">
              <a:buNone/>
            </a:pPr>
            <a:r>
              <a:rPr lang="en-US" sz="3000" b="1" dirty="0">
                <a:solidFill>
                  <a:schemeClr val="accent1"/>
                </a:solidFill>
              </a:rPr>
              <a:t>Acts 2:40; 2 Cor. 5:11</a:t>
            </a:r>
          </a:p>
        </p:txBody>
      </p:sp>
    </p:spTree>
    <p:extLst>
      <p:ext uri="{BB962C8B-B14F-4D97-AF65-F5344CB8AC3E}">
        <p14:creationId xmlns:p14="http://schemas.microsoft.com/office/powerpoint/2010/main" val="301678080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0C738F-7B02-6816-8F44-12B931BD9D3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C59095-DDFC-F2FF-340A-DF19254833D6}"/>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A8973129-B6BB-2117-00C0-4B2DD8524C1B}"/>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t>Faith</a:t>
            </a:r>
          </a:p>
          <a:p>
            <a:pPr marL="457200" lvl="1" indent="0">
              <a:buNone/>
            </a:pPr>
            <a:r>
              <a:rPr lang="en-US" sz="3000" b="1" dirty="0">
                <a:solidFill>
                  <a:schemeClr val="accent1"/>
                </a:solidFill>
              </a:rPr>
              <a:t>Hebrews 11:8-10</a:t>
            </a:r>
          </a:p>
          <a:p>
            <a:pPr marL="457200" lvl="1" indent="0">
              <a:buNone/>
            </a:pPr>
            <a:r>
              <a:rPr lang="en-US" sz="3000" b="1" dirty="0">
                <a:solidFill>
                  <a:schemeClr val="accent1"/>
                </a:solidFill>
              </a:rPr>
              <a:t>Romans 4:19-21</a:t>
            </a:r>
          </a:p>
        </p:txBody>
      </p:sp>
    </p:spTree>
    <p:extLst>
      <p:ext uri="{BB962C8B-B14F-4D97-AF65-F5344CB8AC3E}">
        <p14:creationId xmlns:p14="http://schemas.microsoft.com/office/powerpoint/2010/main" val="7257067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A36B87-BD5E-0632-8BD2-8291BD1AE01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CBF74E1-01D4-7C31-EF22-AEE73B7EFCC5}"/>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E9CA75C0-E4CB-B4B5-264A-6404E07B20D1}"/>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t>Faith</a:t>
            </a:r>
          </a:p>
          <a:p>
            <a:pPr>
              <a:buClrTx/>
              <a:buFont typeface="+mj-lt"/>
              <a:buAutoNum type="arabicPeriod"/>
            </a:pPr>
            <a:r>
              <a:rPr lang="en-US" sz="3200" b="1" dirty="0"/>
              <a:t>Hope </a:t>
            </a:r>
          </a:p>
          <a:p>
            <a:pPr marL="457200" lvl="1" indent="0">
              <a:buNone/>
            </a:pPr>
            <a:r>
              <a:rPr lang="en-US" sz="3000" b="1" dirty="0">
                <a:solidFill>
                  <a:schemeClr val="accent1"/>
                </a:solidFill>
              </a:rPr>
              <a:t>Hebrews 11:1; 13</a:t>
            </a:r>
          </a:p>
          <a:p>
            <a:pPr marL="457200" lvl="1" indent="0">
              <a:buNone/>
            </a:pPr>
            <a:r>
              <a:rPr lang="en-US" sz="3000" b="1" dirty="0">
                <a:solidFill>
                  <a:schemeClr val="accent1"/>
                </a:solidFill>
              </a:rPr>
              <a:t>Revelation 22:14</a:t>
            </a:r>
          </a:p>
        </p:txBody>
      </p:sp>
    </p:spTree>
    <p:extLst>
      <p:ext uri="{BB962C8B-B14F-4D97-AF65-F5344CB8AC3E}">
        <p14:creationId xmlns:p14="http://schemas.microsoft.com/office/powerpoint/2010/main" val="54600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7404D1-3CEA-4BB2-95DA-AB113BD5423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73162E8-F73F-FEBB-23CC-0CAC132C53B4}"/>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C275CC14-214F-F1E1-30A6-DA3E828337C1}"/>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t>Faith</a:t>
            </a:r>
          </a:p>
          <a:p>
            <a:pPr>
              <a:buClrTx/>
              <a:buFont typeface="+mj-lt"/>
              <a:buAutoNum type="arabicPeriod"/>
            </a:pPr>
            <a:r>
              <a:rPr lang="en-US" sz="3200" b="1" dirty="0"/>
              <a:t>Hope </a:t>
            </a:r>
          </a:p>
          <a:p>
            <a:pPr marL="457200" lvl="1" indent="0">
              <a:buNone/>
            </a:pPr>
            <a:r>
              <a:rPr lang="en-US" sz="3000" b="1" dirty="0">
                <a:solidFill>
                  <a:schemeClr val="accent1"/>
                </a:solidFill>
              </a:rPr>
              <a:t>Hebrews 11:1; 13</a:t>
            </a:r>
          </a:p>
          <a:p>
            <a:pPr marL="457200" lvl="1" indent="0">
              <a:buNone/>
            </a:pPr>
            <a:r>
              <a:rPr lang="en-US" sz="3000" b="1" dirty="0">
                <a:solidFill>
                  <a:schemeClr val="accent1"/>
                </a:solidFill>
              </a:rPr>
              <a:t>Revelation 22:14</a:t>
            </a:r>
          </a:p>
        </p:txBody>
      </p:sp>
      <p:sp>
        <p:nvSpPr>
          <p:cNvPr id="4" name="Rectangle 3">
            <a:extLst>
              <a:ext uri="{FF2B5EF4-FFF2-40B4-BE49-F238E27FC236}">
                <a16:creationId xmlns:a16="http://schemas.microsoft.com/office/drawing/2014/main" id="{7580E799-F433-7491-6226-2DAC4D2CAA1C}"/>
              </a:ext>
            </a:extLst>
          </p:cNvPr>
          <p:cNvSpPr/>
          <p:nvPr/>
        </p:nvSpPr>
        <p:spPr>
          <a:xfrm>
            <a:off x="2412830" y="2222090"/>
            <a:ext cx="6731171" cy="3819273"/>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id="{B26AC422-A6AB-484B-B699-BBBD0C67E6EE}"/>
              </a:ext>
            </a:extLst>
          </p:cNvPr>
          <p:cNvSpPr txBox="1"/>
          <p:nvPr/>
        </p:nvSpPr>
        <p:spPr>
          <a:xfrm>
            <a:off x="2654711" y="2500671"/>
            <a:ext cx="6105832" cy="32316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“These all died in faith, not having received the promises, but having seen them afar off were assured of them, embraced them and confessed that they were strangers and pilgrims on the earth.”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Hebrews 11:13</a:t>
            </a:r>
          </a:p>
        </p:txBody>
      </p:sp>
    </p:spTree>
    <p:extLst>
      <p:ext uri="{BB962C8B-B14F-4D97-AF65-F5344CB8AC3E}">
        <p14:creationId xmlns:p14="http://schemas.microsoft.com/office/powerpoint/2010/main" val="1466904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0C8C183-ED80-9113-CC6E-D637ACDD2D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2036CFF-EB9A-A02F-282B-9C913B698CC6}"/>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C123CA24-91E8-FFD8-7852-4021DDAE6336}"/>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highlight>
                  <a:srgbClr val="FFFF00"/>
                </a:highlight>
              </a:rPr>
              <a:t>Faith</a:t>
            </a:r>
          </a:p>
          <a:p>
            <a:pPr>
              <a:buClrTx/>
              <a:buFont typeface="+mj-lt"/>
              <a:buAutoNum type="arabicPeriod"/>
            </a:pPr>
            <a:r>
              <a:rPr lang="en-US" sz="3200" b="1" dirty="0"/>
              <a:t>Hope </a:t>
            </a:r>
          </a:p>
          <a:p>
            <a:pPr marL="457200" lvl="1" indent="0">
              <a:buNone/>
            </a:pPr>
            <a:r>
              <a:rPr lang="en-US" sz="3000" b="1" dirty="0">
                <a:solidFill>
                  <a:schemeClr val="accent1"/>
                </a:solidFill>
              </a:rPr>
              <a:t>Hebrews 11:1; 13</a:t>
            </a:r>
          </a:p>
          <a:p>
            <a:pPr marL="457200" lvl="1" indent="0">
              <a:buNone/>
            </a:pPr>
            <a:r>
              <a:rPr lang="en-US" sz="3000" b="1" dirty="0">
                <a:solidFill>
                  <a:schemeClr val="accent1"/>
                </a:solidFill>
              </a:rPr>
              <a:t>Revelation 22:14</a:t>
            </a:r>
          </a:p>
        </p:txBody>
      </p:sp>
      <p:sp>
        <p:nvSpPr>
          <p:cNvPr id="4" name="Rectangle 3">
            <a:extLst>
              <a:ext uri="{FF2B5EF4-FFF2-40B4-BE49-F238E27FC236}">
                <a16:creationId xmlns:a16="http://schemas.microsoft.com/office/drawing/2014/main" id="{C2DAC900-A5A0-6D18-90B1-E54E3BBA3689}"/>
              </a:ext>
            </a:extLst>
          </p:cNvPr>
          <p:cNvSpPr/>
          <p:nvPr/>
        </p:nvSpPr>
        <p:spPr>
          <a:xfrm>
            <a:off x="2412830" y="2222090"/>
            <a:ext cx="6731171" cy="3819273"/>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id="{0BD98981-61A0-DD38-C8F4-7E6AA3A63384}"/>
              </a:ext>
            </a:extLst>
          </p:cNvPr>
          <p:cNvSpPr txBox="1"/>
          <p:nvPr/>
        </p:nvSpPr>
        <p:spPr>
          <a:xfrm>
            <a:off x="2654711" y="2500671"/>
            <a:ext cx="6105832" cy="32316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“These all died in faith, not having received the promises, but </a:t>
            </a:r>
            <a:r>
              <a:rPr kumimoji="0" lang="en-US" sz="2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mn-cs"/>
              </a:rPr>
              <a:t>having seen them afar off were assured of them</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embraced them and confessed that they were strangers and pilgrims on the earth.”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Hebrews 11:13</a:t>
            </a:r>
          </a:p>
        </p:txBody>
      </p:sp>
    </p:spTree>
    <p:extLst>
      <p:ext uri="{BB962C8B-B14F-4D97-AF65-F5344CB8AC3E}">
        <p14:creationId xmlns:p14="http://schemas.microsoft.com/office/powerpoint/2010/main" val="42342146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801F41-1EBD-531D-EF6D-449CC124296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CF70D8A-3CFE-F87D-3FF9-94D7DD0398B8}"/>
              </a:ext>
            </a:extLst>
          </p:cNvPr>
          <p:cNvSpPr>
            <a:spLocks noGrp="1"/>
          </p:cNvSpPr>
          <p:nvPr>
            <p:ph type="title"/>
          </p:nvPr>
        </p:nvSpPr>
        <p:spPr/>
        <p:txBody>
          <a:bodyPr>
            <a:normAutofit/>
          </a:bodyPr>
          <a:lstStyle/>
          <a:p>
            <a:r>
              <a:rPr lang="en-US" sz="3800" b="1" dirty="0">
                <a:latin typeface="+mn-lt"/>
              </a:rPr>
              <a:t>Motivations for Obedience</a:t>
            </a:r>
          </a:p>
        </p:txBody>
      </p:sp>
      <p:sp>
        <p:nvSpPr>
          <p:cNvPr id="3" name="Content Placeholder 2">
            <a:extLst>
              <a:ext uri="{FF2B5EF4-FFF2-40B4-BE49-F238E27FC236}">
                <a16:creationId xmlns:a16="http://schemas.microsoft.com/office/drawing/2014/main" id="{CC652B5E-9E60-015D-DD67-B81DF9946B7C}"/>
              </a:ext>
            </a:extLst>
          </p:cNvPr>
          <p:cNvSpPr>
            <a:spLocks noGrp="1"/>
          </p:cNvSpPr>
          <p:nvPr>
            <p:ph idx="1"/>
          </p:nvPr>
        </p:nvSpPr>
        <p:spPr>
          <a:xfrm>
            <a:off x="609599" y="1641988"/>
            <a:ext cx="6347714" cy="4399376"/>
          </a:xfrm>
        </p:spPr>
        <p:txBody>
          <a:bodyPr>
            <a:normAutofit/>
          </a:bodyPr>
          <a:lstStyle/>
          <a:p>
            <a:pPr>
              <a:buClrTx/>
              <a:buFont typeface="+mj-lt"/>
              <a:buAutoNum type="arabicPeriod"/>
            </a:pPr>
            <a:r>
              <a:rPr lang="en-US" sz="3200" b="1" dirty="0"/>
              <a:t>Forced Servitude</a:t>
            </a:r>
          </a:p>
          <a:p>
            <a:pPr>
              <a:buClrTx/>
              <a:buFont typeface="+mj-lt"/>
              <a:buAutoNum type="arabicPeriod"/>
            </a:pPr>
            <a:r>
              <a:rPr lang="en-US" sz="3200" b="1" dirty="0"/>
              <a:t>Fear</a:t>
            </a:r>
          </a:p>
          <a:p>
            <a:pPr>
              <a:buClrTx/>
              <a:buFont typeface="+mj-lt"/>
              <a:buAutoNum type="arabicPeriod"/>
            </a:pPr>
            <a:r>
              <a:rPr lang="en-US" sz="3200" b="1" dirty="0">
                <a:highlight>
                  <a:srgbClr val="FFFF00"/>
                </a:highlight>
              </a:rPr>
              <a:t>Faith</a:t>
            </a:r>
          </a:p>
          <a:p>
            <a:pPr>
              <a:buClrTx/>
              <a:buFont typeface="+mj-lt"/>
              <a:buAutoNum type="arabicPeriod"/>
            </a:pPr>
            <a:r>
              <a:rPr lang="en-US" sz="3200" b="1" dirty="0">
                <a:highlight>
                  <a:srgbClr val="00FFFF"/>
                </a:highlight>
              </a:rPr>
              <a:t>Hope</a:t>
            </a:r>
            <a:r>
              <a:rPr lang="en-US" sz="3200" b="1" dirty="0"/>
              <a:t> </a:t>
            </a:r>
          </a:p>
          <a:p>
            <a:pPr marL="457200" lvl="1" indent="0">
              <a:buNone/>
            </a:pPr>
            <a:r>
              <a:rPr lang="en-US" sz="3000" b="1" dirty="0">
                <a:solidFill>
                  <a:schemeClr val="accent1"/>
                </a:solidFill>
              </a:rPr>
              <a:t>Hebrews 11:1; 13</a:t>
            </a:r>
          </a:p>
          <a:p>
            <a:pPr marL="457200" lvl="1" indent="0">
              <a:buNone/>
            </a:pPr>
            <a:r>
              <a:rPr lang="en-US" sz="3000" b="1" dirty="0">
                <a:solidFill>
                  <a:schemeClr val="accent1"/>
                </a:solidFill>
              </a:rPr>
              <a:t>Revelation 22:14</a:t>
            </a:r>
          </a:p>
        </p:txBody>
      </p:sp>
      <p:sp>
        <p:nvSpPr>
          <p:cNvPr id="4" name="Rectangle 3">
            <a:extLst>
              <a:ext uri="{FF2B5EF4-FFF2-40B4-BE49-F238E27FC236}">
                <a16:creationId xmlns:a16="http://schemas.microsoft.com/office/drawing/2014/main" id="{05AD9554-D0A5-9286-2F46-FE45A6BB96C9}"/>
              </a:ext>
            </a:extLst>
          </p:cNvPr>
          <p:cNvSpPr/>
          <p:nvPr/>
        </p:nvSpPr>
        <p:spPr>
          <a:xfrm>
            <a:off x="2412830" y="2222090"/>
            <a:ext cx="6731171" cy="3819273"/>
          </a:xfrm>
          <a:prstGeom prst="rect">
            <a:avLst/>
          </a:prstGeom>
          <a:solidFill>
            <a:schemeClr val="accent1">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Trebuchet MS" panose="020B0603020202020204"/>
              <a:ea typeface="+mn-ea"/>
              <a:cs typeface="+mn-cs"/>
            </a:endParaRPr>
          </a:p>
        </p:txBody>
      </p:sp>
      <p:sp>
        <p:nvSpPr>
          <p:cNvPr id="5" name="TextBox 4">
            <a:extLst>
              <a:ext uri="{FF2B5EF4-FFF2-40B4-BE49-F238E27FC236}">
                <a16:creationId xmlns:a16="http://schemas.microsoft.com/office/drawing/2014/main" id="{CCD21688-C5D9-4CD9-28B1-2EDBBB911C18}"/>
              </a:ext>
            </a:extLst>
          </p:cNvPr>
          <p:cNvSpPr txBox="1"/>
          <p:nvPr/>
        </p:nvSpPr>
        <p:spPr>
          <a:xfrm>
            <a:off x="2654711" y="2500671"/>
            <a:ext cx="6105832" cy="3231654"/>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“These all died in faith, not having received the promises, but </a:t>
            </a:r>
            <a:r>
              <a:rPr kumimoji="0" lang="en-US" sz="2800" b="0" i="0" u="none" strike="noStrike" kern="1200" cap="none" spc="0" normalizeH="0" baseline="0" noProof="0" dirty="0">
                <a:ln>
                  <a:noFill/>
                </a:ln>
                <a:solidFill>
                  <a:prstClr val="black"/>
                </a:solidFill>
                <a:effectLst/>
                <a:highlight>
                  <a:srgbClr val="FFFF00"/>
                </a:highlight>
                <a:uLnTx/>
                <a:uFillTx/>
                <a:latin typeface="Trebuchet MS" panose="020B0603020202020204"/>
                <a:ea typeface="+mn-ea"/>
                <a:cs typeface="+mn-cs"/>
              </a:rPr>
              <a:t>having seen them afar off were assured of them</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 </a:t>
            </a:r>
            <a:r>
              <a:rPr kumimoji="0" lang="en-US" sz="2800" b="0" i="0" u="none" strike="noStrike" kern="1200" cap="none" spc="0" normalizeH="0" baseline="0" noProof="0" dirty="0">
                <a:ln>
                  <a:noFill/>
                </a:ln>
                <a:solidFill>
                  <a:prstClr val="black"/>
                </a:solidFill>
                <a:effectLst/>
                <a:highlight>
                  <a:srgbClr val="00FFFF"/>
                </a:highlight>
                <a:uLnTx/>
                <a:uFillTx/>
                <a:latin typeface="Trebuchet MS" panose="020B0603020202020204"/>
                <a:ea typeface="+mn-ea"/>
                <a:cs typeface="+mn-cs"/>
              </a:rPr>
              <a:t>embraced them </a:t>
            </a: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and confessed that they were strangers and pilgrims on the earth.” </a:t>
            </a: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800" b="0" i="0" u="none" strike="noStrike" kern="1200" cap="none" spc="0" normalizeH="0" baseline="0" noProof="0" dirty="0">
              <a:ln>
                <a:noFill/>
              </a:ln>
              <a:solidFill>
                <a:prstClr val="black"/>
              </a:solidFill>
              <a:effectLst/>
              <a:uLnTx/>
              <a:uFillTx/>
              <a:latin typeface="Trebuchet MS" panose="020B0603020202020204"/>
              <a:ea typeface="+mn-ea"/>
              <a:cs typeface="+mn-cs"/>
            </a:endParaRPr>
          </a:p>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prstClr val="black"/>
                </a:solidFill>
                <a:effectLst/>
                <a:uLnTx/>
                <a:uFillTx/>
                <a:latin typeface="Trebuchet MS" panose="020B0603020202020204"/>
                <a:ea typeface="+mn-ea"/>
                <a:cs typeface="+mn-cs"/>
              </a:rPr>
              <a:t>Hebrews 11:13</a:t>
            </a:r>
          </a:p>
        </p:txBody>
      </p:sp>
    </p:spTree>
    <p:extLst>
      <p:ext uri="{BB962C8B-B14F-4D97-AF65-F5344CB8AC3E}">
        <p14:creationId xmlns:p14="http://schemas.microsoft.com/office/powerpoint/2010/main" val="41752288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4_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538D9D"/>
      </a:hlink>
      <a:folHlink>
        <a:srgbClr val="A5738E"/>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3A418E6B-C5F0-4B95-8D77-61E3EF3B5DF5}"/>
    </a:ext>
  </a:extLst>
</a:theme>
</file>

<file path=ppt/theme/theme2.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1369</TotalTime>
  <Words>250</Words>
  <Application>Microsoft Office PowerPoint</Application>
  <PresentationFormat>On-screen Show (4:3)</PresentationFormat>
  <Paragraphs>68</Paragraphs>
  <Slides>12</Slides>
  <Notes>0</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12</vt:i4>
      </vt:variant>
    </vt:vector>
  </HeadingPairs>
  <TitlesOfParts>
    <vt:vector size="20" baseType="lpstr">
      <vt:lpstr>Aptos</vt:lpstr>
      <vt:lpstr>Aptos Display</vt:lpstr>
      <vt:lpstr>Arial</vt:lpstr>
      <vt:lpstr>Calibri</vt:lpstr>
      <vt:lpstr>Trebuchet MS</vt:lpstr>
      <vt:lpstr>Wingdings 3</vt:lpstr>
      <vt:lpstr>4_Office Theme</vt:lpstr>
      <vt:lpstr>Facet</vt:lpstr>
      <vt:lpstr>PowerPoint Presentation</vt:lpstr>
      <vt:lpstr>Motivations for Obedience</vt:lpstr>
      <vt:lpstr>Motivations for Obedience</vt:lpstr>
      <vt:lpstr>Motivations for Obedience</vt:lpstr>
      <vt:lpstr>Motivations for Obedience</vt:lpstr>
      <vt:lpstr>Motivations for Obedience</vt:lpstr>
      <vt:lpstr>Motivations for Obedience</vt:lpstr>
      <vt:lpstr>Motivations for Obedience</vt:lpstr>
      <vt:lpstr>Motivations for Obedience</vt:lpstr>
      <vt:lpstr>Motivations for Obedience</vt:lpstr>
      <vt:lpstr>Motivations for Obedience</vt:lpstr>
      <vt:lpstr>PowerPoint Presentation</vt:lpstr>
    </vt:vector>
  </TitlesOfParts>
  <Company>AQ2 Technologies, LLC.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Template</dc:title>
  <dc:creator>RJStevensMusic.com</dc:creator>
  <dc:description/>
  <cp:lastModifiedBy>Michael Hepner</cp:lastModifiedBy>
  <cp:revision>84</cp:revision>
  <dcterms:created xsi:type="dcterms:W3CDTF">2008-03-16T18:22:36Z</dcterms:created>
  <dcterms:modified xsi:type="dcterms:W3CDTF">2024-12-15T18:35:55Z</dcterms:modified>
</cp:coreProperties>
</file>