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47" r:id="rId2"/>
    <p:sldMasterId id="2147483759" r:id="rId3"/>
  </p:sldMasterIdLst>
  <p:notesMasterIdLst>
    <p:notesMasterId r:id="rId22"/>
  </p:notesMasterIdLst>
  <p:sldIdLst>
    <p:sldId id="259" r:id="rId4"/>
    <p:sldId id="261" r:id="rId5"/>
    <p:sldId id="754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73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61"/>
            <p14:sldId id="754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6"/>
            <p14:sldId id="277"/>
            <p14:sldId id="278"/>
            <p14:sldId id="279"/>
            <p14:sldId id="280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>
            <p14:sldId id="7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4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27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08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77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6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16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7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8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80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27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3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2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0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72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66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52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0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1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E75E-3C0F-4A3D-B82C-6C4A9BAC9F91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73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D745B3-6F63-43B7-991F-43B56C301180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D55E91-5C65-4F34-9A7D-070F095B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6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EC006-2DD3-1EB5-9C4F-9810B1549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63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D28F3-7FFF-37D1-F39B-5FB29C723E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4398-996E-0C27-827D-8D5A440D3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</a:t>
            </a:r>
            <a:r>
              <a:rPr lang="en-US" sz="3200" b="1" dirty="0">
                <a:highlight>
                  <a:srgbClr val="FFFF00"/>
                </a:highlight>
              </a:rPr>
              <a:t>the first commandment </a:t>
            </a:r>
            <a:br>
              <a:rPr lang="en-US" sz="3200" b="1" dirty="0">
                <a:highlight>
                  <a:srgbClr val="FFFF00"/>
                </a:highlight>
              </a:rPr>
            </a:br>
            <a:r>
              <a:rPr lang="en-US" sz="3200" b="1" dirty="0">
                <a:highlight>
                  <a:srgbClr val="FFFF00"/>
                </a:highlight>
              </a:rPr>
              <a:t>with promise</a:t>
            </a:r>
            <a:r>
              <a:rPr lang="en-US" sz="3200" b="1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AEEB9-E0ED-CE29-4117-06B4EB094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C210-149A-7651-2DC0-C44600C4E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</a:t>
            </a:r>
            <a:r>
              <a:rPr lang="en-US" sz="3200" b="1" dirty="0">
                <a:highlight>
                  <a:srgbClr val="FFFF00"/>
                </a:highlight>
              </a:rPr>
              <a:t>that it may be well with you and you may live long on the earth</a:t>
            </a:r>
            <a:r>
              <a:rPr lang="en-US" sz="3200" b="1" dirty="0"/>
              <a:t>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ACB3-3667-00C1-8ECB-EF6F9629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Honor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E6ADB-A6E4-44D3-25F3-98BDBC301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1. Listen to Them</a:t>
            </a:r>
          </a:p>
          <a:p>
            <a:endParaRPr lang="en-US" sz="800" dirty="0"/>
          </a:p>
          <a:p>
            <a:r>
              <a:rPr lang="en-US" dirty="0"/>
              <a:t>Proverbs 1:8-9; 4:1-4; 23:22 </a:t>
            </a:r>
          </a:p>
        </p:txBody>
      </p:sp>
    </p:spTree>
    <p:extLst>
      <p:ext uri="{BB962C8B-B14F-4D97-AF65-F5344CB8AC3E}">
        <p14:creationId xmlns:p14="http://schemas.microsoft.com/office/powerpoint/2010/main" val="64997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EB08B-0539-962F-5528-6664F09F4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F5CD-C826-C998-71DA-047D2A83D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Honor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BA401-85FF-ED7A-F308-D28BAD6C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2. The Way We Talk</a:t>
            </a:r>
          </a:p>
          <a:p>
            <a:endParaRPr lang="en-US" sz="800" dirty="0"/>
          </a:p>
          <a:p>
            <a:r>
              <a:rPr lang="en-US" dirty="0"/>
              <a:t>Proverbs 20:20</a:t>
            </a:r>
          </a:p>
          <a:p>
            <a:endParaRPr lang="en-US" sz="800" dirty="0"/>
          </a:p>
          <a:p>
            <a:r>
              <a:rPr lang="en-US" dirty="0"/>
              <a:t>Speaking respectfully </a:t>
            </a:r>
            <a:r>
              <a:rPr lang="en-US" u="sng" dirty="0"/>
              <a:t>to</a:t>
            </a:r>
            <a:r>
              <a:rPr lang="en-US" dirty="0"/>
              <a:t> them.</a:t>
            </a:r>
          </a:p>
          <a:p>
            <a:r>
              <a:rPr lang="en-US" dirty="0"/>
              <a:t>Speaking respectfully </a:t>
            </a:r>
            <a:r>
              <a:rPr lang="en-US" u="sng" dirty="0"/>
              <a:t>about</a:t>
            </a:r>
            <a:r>
              <a:rPr lang="en-US" dirty="0"/>
              <a:t> them. </a:t>
            </a:r>
          </a:p>
          <a:p>
            <a:r>
              <a:rPr lang="en-US" dirty="0"/>
              <a:t>Ephesians 4:25, 29; 5:4 </a:t>
            </a:r>
          </a:p>
        </p:txBody>
      </p:sp>
    </p:spTree>
    <p:extLst>
      <p:ext uri="{BB962C8B-B14F-4D97-AF65-F5344CB8AC3E}">
        <p14:creationId xmlns:p14="http://schemas.microsoft.com/office/powerpoint/2010/main" val="22865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6519E-5F7E-973A-C979-24C302806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227E-7396-78D8-F2F8-7972B3FF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Honor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22199-DC7D-0DC4-A06A-5D4CFA11B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3. The Way We Act</a:t>
            </a:r>
          </a:p>
          <a:p>
            <a:endParaRPr lang="en-US" sz="800" dirty="0"/>
          </a:p>
          <a:p>
            <a:r>
              <a:rPr lang="en-US" dirty="0"/>
              <a:t>Proverbs 15:20; 17:25; 19:13</a:t>
            </a:r>
          </a:p>
          <a:p>
            <a:endParaRPr lang="en-US" sz="800" dirty="0"/>
          </a:p>
          <a:p>
            <a:r>
              <a:rPr lang="en-US" dirty="0"/>
              <a:t>Eli’s sons - 1 Samuel 2:22-24</a:t>
            </a:r>
          </a:p>
          <a:p>
            <a:r>
              <a:rPr lang="en-US"/>
              <a:t>Samuel’s sons - 1 Samuel 8:1-5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C5AE2-8881-26B0-706D-1EBC8FB0F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2D3C-5282-7BAB-5A64-6522B1C5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Honor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BBD18-BB97-9126-08D6-6CFC71A6D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4. Respecting Their Wishes</a:t>
            </a:r>
          </a:p>
          <a:p>
            <a:endParaRPr lang="en-US" sz="800" dirty="0"/>
          </a:p>
          <a:p>
            <a:r>
              <a:rPr lang="en-US" dirty="0"/>
              <a:t>Daniel 1:8 </a:t>
            </a:r>
          </a:p>
        </p:txBody>
      </p:sp>
    </p:spTree>
    <p:extLst>
      <p:ext uri="{BB962C8B-B14F-4D97-AF65-F5344CB8AC3E}">
        <p14:creationId xmlns:p14="http://schemas.microsoft.com/office/powerpoint/2010/main" val="3008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1EEA8-4531-95F2-D140-E3DBC7553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827EF-B11A-60DE-E033-E6BCC53B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021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Honor 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303E-B90E-C402-4FE1-E714F2E91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5. Caring for Them</a:t>
            </a:r>
          </a:p>
          <a:p>
            <a:endParaRPr lang="en-US" sz="800" dirty="0"/>
          </a:p>
          <a:p>
            <a:r>
              <a:rPr lang="en-US" dirty="0"/>
              <a:t>1 Timothy 5:4, 8</a:t>
            </a:r>
          </a:p>
        </p:txBody>
      </p:sp>
    </p:spTree>
    <p:extLst>
      <p:ext uri="{BB962C8B-B14F-4D97-AF65-F5344CB8AC3E}">
        <p14:creationId xmlns:p14="http://schemas.microsoft.com/office/powerpoint/2010/main" val="152232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6E1D5-4468-3A0B-4B8D-7E299CDFB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C0B0-9650-98DD-AAB6-B623F3EF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0B28-E4B8-6F1C-8542-34A86A322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32D05-E2B2-4399-01DE-51302B538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NATIONAL BIBLE DAY - January 27, 2025 - National Today">
            <a:extLst>
              <a:ext uri="{FF2B5EF4-FFF2-40B4-BE49-F238E27FC236}">
                <a16:creationId xmlns:a16="http://schemas.microsoft.com/office/drawing/2014/main" id="{FAC3957A-082C-34BB-F64A-12E9F063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825"/>
            <a:ext cx="9144000" cy="63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me Improvement Mobile Cliparts">
            <a:extLst>
              <a:ext uri="{FF2B5EF4-FFF2-40B4-BE49-F238E27FC236}">
                <a16:creationId xmlns:a16="http://schemas.microsoft.com/office/drawing/2014/main" id="{8DC9A4F4-2DB7-19D7-C8AC-CCAF741A0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49" y="362837"/>
            <a:ext cx="7245501" cy="37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phesians 6:2-3 | worldchallenge.org">
            <a:extLst>
              <a:ext uri="{FF2B5EF4-FFF2-40B4-BE49-F238E27FC236}">
                <a16:creationId xmlns:a16="http://schemas.microsoft.com/office/drawing/2014/main" id="{80F19105-3ED2-5ABD-6A0F-62D0ADD59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9"/>
          <a:stretch/>
        </p:blipFill>
        <p:spPr bwMode="auto">
          <a:xfrm>
            <a:off x="0" y="760413"/>
            <a:ext cx="9144000" cy="497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79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5F39F-9098-84F1-9A6C-CFBF3B975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8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377BF-B616-57AB-05C8-D3D89FDC6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EC46F-C0DB-DFE6-2E7F-E0141ACC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highlight>
                  <a:srgbClr val="FFFF00"/>
                </a:highlight>
              </a:rPr>
              <a:t>Children</a:t>
            </a:r>
            <a:r>
              <a:rPr lang="en-US" sz="3200" b="1" dirty="0"/>
              <a:t>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816CCE-1E1E-B4C3-F2D7-73A203231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881C0-C4F9-2D04-E459-020B1CB6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</a:t>
            </a:r>
            <a:r>
              <a:rPr lang="en-US" sz="3200" b="1" dirty="0">
                <a:highlight>
                  <a:srgbClr val="FFFF00"/>
                </a:highlight>
              </a:rPr>
              <a:t>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22F222-5B3C-18AB-C583-6210B6A7C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86704-B1A0-E345-7750-9F709EEF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in the Lord</a:t>
            </a:r>
            <a:r>
              <a:rPr lang="en-US" sz="3200" b="1" dirty="0"/>
              <a:t>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2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56D16-87C2-6516-8802-334D62F44B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BDD22-0D2A-3405-EB96-C4ADEDA3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</a:t>
            </a:r>
            <a:r>
              <a:rPr lang="en-US" sz="3200" b="1" dirty="0">
                <a:highlight>
                  <a:srgbClr val="FFFF00"/>
                </a:highlight>
              </a:rPr>
              <a:t>for this is right</a:t>
            </a:r>
            <a:r>
              <a:rPr lang="en-US" sz="3200" b="1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“Honor your father and mother,”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DFC23-75E7-4909-E121-18369B978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FB5F-A8A8-07C8-63DD-88B472FF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828" y="679731"/>
            <a:ext cx="7050344" cy="54985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Children, obey your parents </a:t>
            </a:r>
            <a:br>
              <a:rPr lang="en-US" sz="3200" b="1" dirty="0"/>
            </a:br>
            <a:r>
              <a:rPr lang="en-US" sz="3200" b="1" dirty="0"/>
              <a:t>in the Lord, for this is right.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</a:t>
            </a:r>
            <a:r>
              <a:rPr lang="en-US" sz="3200" b="1" dirty="0">
                <a:highlight>
                  <a:srgbClr val="FFFF00"/>
                </a:highlight>
              </a:rPr>
              <a:t>Honor your father and mother</a:t>
            </a:r>
            <a:r>
              <a:rPr lang="en-US" sz="3200" b="1" dirty="0"/>
              <a:t>,” </a:t>
            </a:r>
            <a:br>
              <a:rPr lang="en-US" sz="3200" b="1" dirty="0"/>
            </a:br>
            <a:r>
              <a:rPr lang="en-US" sz="3200" b="1" dirty="0"/>
              <a:t>which is the first commandment </a:t>
            </a:r>
            <a:br>
              <a:rPr lang="en-US" sz="3200" b="1" dirty="0"/>
            </a:br>
            <a:r>
              <a:rPr lang="en-US" sz="3200" b="1" dirty="0"/>
              <a:t>with promise: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“that it may be well with you and you may live long on the earth.” 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b="1" dirty="0"/>
              <a:t>Ephesians 6:1-3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1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563</Words>
  <Application>Microsoft Office PowerPoint</Application>
  <PresentationFormat>On-screen Show (4:3)</PresentationFormat>
  <Paragraphs>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2_Office Theme</vt:lpstr>
      <vt:lpstr>4_Office Theme</vt:lpstr>
      <vt:lpstr>6_Office Theme</vt:lpstr>
      <vt:lpstr>PowerPoint Presentation</vt:lpstr>
      <vt:lpstr>Home Improvement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Honor Our Parents</vt:lpstr>
      <vt:lpstr>How to Honor Our Parents</vt:lpstr>
      <vt:lpstr>How to Honor Our Parents</vt:lpstr>
      <vt:lpstr>How to Honor Our Parents</vt:lpstr>
      <vt:lpstr>How to Honor Our Parents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83</cp:revision>
  <dcterms:created xsi:type="dcterms:W3CDTF">2008-03-16T18:22:36Z</dcterms:created>
  <dcterms:modified xsi:type="dcterms:W3CDTF">2024-12-09T16:24:53Z</dcterms:modified>
</cp:coreProperties>
</file>