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747" r:id="rId2"/>
    <p:sldMasterId id="2147483759" r:id="rId3"/>
  </p:sldMasterIdLst>
  <p:notesMasterIdLst>
    <p:notesMasterId r:id="rId22"/>
  </p:notesMasterIdLst>
  <p:sldIdLst>
    <p:sldId id="259" r:id="rId4"/>
    <p:sldId id="261" r:id="rId5"/>
    <p:sldId id="754" r:id="rId6"/>
    <p:sldId id="257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6" r:id="rId16"/>
    <p:sldId id="277" r:id="rId17"/>
    <p:sldId id="278" r:id="rId18"/>
    <p:sldId id="279" r:id="rId19"/>
    <p:sldId id="280" r:id="rId20"/>
    <p:sldId id="73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s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/>
        </p14:section>
        <p14:section name="Sermon" id="{ECE0CD35-CB87-435B-8717-E0A7CD30F08D}">
          <p14:sldIdLst>
            <p14:sldId id="259"/>
            <p14:sldId id="261"/>
            <p14:sldId id="754"/>
            <p14:sldId id="257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6"/>
            <p14:sldId id="277"/>
            <p14:sldId id="278"/>
            <p14:sldId id="279"/>
            <p14:sldId id="280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>
            <p14:sldId id="73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61" autoAdjust="0"/>
    <p:restoredTop sz="33166" autoAdjust="0"/>
  </p:normalViewPr>
  <p:slideViewPr>
    <p:cSldViewPr>
      <p:cViewPr varScale="1">
        <p:scale>
          <a:sx n="78" d="100"/>
          <a:sy n="78" d="100"/>
        </p:scale>
        <p:origin x="73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" d="100"/>
        <a:sy n="20" d="100"/>
      </p:scale>
      <p:origin x="0" y="-23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344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912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93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340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45B3-6F63-43B7-991F-43B56C301180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5E91-5C65-4F34-9A7D-070F095B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17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45B3-6F63-43B7-991F-43B56C301180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5E91-5C65-4F34-9A7D-070F095B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7276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45B3-6F63-43B7-991F-43B56C301180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5E91-5C65-4F34-9A7D-070F095B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708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45B3-6F63-43B7-991F-43B56C301180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5E91-5C65-4F34-9A7D-070F095B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377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45B3-6F63-43B7-991F-43B56C301180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5E91-5C65-4F34-9A7D-070F095B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61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45B3-6F63-43B7-991F-43B56C301180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5E91-5C65-4F34-9A7D-070F095B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9006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45B3-6F63-43B7-991F-43B56C301180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5E91-5C65-4F34-9A7D-070F095B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4166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45B3-6F63-43B7-991F-43B56C301180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5E91-5C65-4F34-9A7D-070F095B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949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4849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45B3-6F63-43B7-991F-43B56C301180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5E91-5C65-4F34-9A7D-070F095B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775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45B3-6F63-43B7-991F-43B56C301180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5E91-5C65-4F34-9A7D-070F095B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2981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45B3-6F63-43B7-991F-43B56C301180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5E91-5C65-4F34-9A7D-070F095B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805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45B3-6F63-43B7-991F-43B56C301180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5E91-5C65-4F34-9A7D-070F095B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7270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45B3-6F63-43B7-991F-43B56C301180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5E91-5C65-4F34-9A7D-070F095B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4530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45B3-6F63-43B7-991F-43B56C301180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5E91-5C65-4F34-9A7D-070F095B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828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45B3-6F63-43B7-991F-43B56C301180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5E91-5C65-4F34-9A7D-070F095B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8001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45B3-6F63-43B7-991F-43B56C301180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5E91-5C65-4F34-9A7D-070F095B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572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45B3-6F63-43B7-991F-43B56C301180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5E91-5C65-4F34-9A7D-070F095B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7667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45B3-6F63-43B7-991F-43B56C301180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5E91-5C65-4F34-9A7D-070F095B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885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984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45B3-6F63-43B7-991F-43B56C301180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5E91-5C65-4F34-9A7D-070F095B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2052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45B3-6F63-43B7-991F-43B56C301180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5E91-5C65-4F34-9A7D-070F095B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00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45B3-6F63-43B7-991F-43B56C301180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5E91-5C65-4F34-9A7D-070F095B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3611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45B3-6F63-43B7-991F-43B56C301180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5E91-5C65-4F34-9A7D-070F095B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88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07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49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69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939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77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23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FE75E-3C0F-4A3D-B82C-6C4A9BAC9F91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797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90D745B3-6F63-43B7-991F-43B56C301180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DCD55E91-5C65-4F34-9A7D-070F095B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0736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D745B3-6F63-43B7-991F-43B56C301180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D55E91-5C65-4F34-9A7D-070F095B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664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8EC006-2DD3-1EB5-9C4F-9810B1549E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6639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BD28F3-7FFF-37D1-F39B-5FB29C723E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54398-996E-0C27-827D-8D5A440D3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6828" y="679731"/>
            <a:ext cx="7050344" cy="549853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Children, obey your parents </a:t>
            </a:r>
            <a:br>
              <a:rPr lang="en-US" sz="3200" b="1" dirty="0"/>
            </a:br>
            <a:r>
              <a:rPr lang="en-US" sz="3200" b="1" dirty="0"/>
              <a:t>in the Lord, for this is right.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“Honor your father and mother,” </a:t>
            </a:r>
            <a:br>
              <a:rPr lang="en-US" sz="3200" b="1" dirty="0"/>
            </a:br>
            <a:r>
              <a:rPr lang="en-US" sz="3200" b="1" dirty="0"/>
              <a:t>which is </a:t>
            </a:r>
            <a:r>
              <a:rPr lang="en-US" sz="3200" b="1" dirty="0">
                <a:highlight>
                  <a:srgbClr val="FFFF00"/>
                </a:highlight>
              </a:rPr>
              <a:t>the first commandment </a:t>
            </a:r>
            <a:br>
              <a:rPr lang="en-US" sz="3200" b="1" dirty="0">
                <a:highlight>
                  <a:srgbClr val="FFFF00"/>
                </a:highlight>
              </a:rPr>
            </a:br>
            <a:r>
              <a:rPr lang="en-US" sz="3200" b="1" dirty="0">
                <a:highlight>
                  <a:srgbClr val="FFFF00"/>
                </a:highlight>
              </a:rPr>
              <a:t>with promise</a:t>
            </a:r>
            <a:r>
              <a:rPr lang="en-US" sz="3200" b="1" dirty="0"/>
              <a:t>: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“that it may be well with you and you may live long on the earth.”  </a:t>
            </a:r>
          </a:p>
          <a:p>
            <a:pPr marL="0" indent="0">
              <a:buNone/>
            </a:pPr>
            <a:endParaRPr lang="en-US" sz="800" dirty="0"/>
          </a:p>
          <a:p>
            <a:pPr marL="0" indent="0" algn="r">
              <a:buNone/>
            </a:pPr>
            <a:r>
              <a:rPr lang="en-US" b="1" dirty="0"/>
              <a:t>Ephesians 6:1-3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650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6AEEB9-E0ED-CE29-4117-06B4EB0946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2C210-149A-7651-2DC0-C44600C4E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6828" y="679731"/>
            <a:ext cx="7050344" cy="549853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Children, obey your parents </a:t>
            </a:r>
            <a:br>
              <a:rPr lang="en-US" sz="3200" b="1" dirty="0"/>
            </a:br>
            <a:r>
              <a:rPr lang="en-US" sz="3200" b="1" dirty="0"/>
              <a:t>in the Lord, for this is right.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“Honor your father and mother,” </a:t>
            </a:r>
            <a:br>
              <a:rPr lang="en-US" sz="3200" b="1" dirty="0"/>
            </a:br>
            <a:r>
              <a:rPr lang="en-US" sz="3200" b="1" dirty="0"/>
              <a:t>which is the first commandment </a:t>
            </a:r>
            <a:br>
              <a:rPr lang="en-US" sz="3200" b="1" dirty="0"/>
            </a:br>
            <a:r>
              <a:rPr lang="en-US" sz="3200" b="1" dirty="0"/>
              <a:t>with promise: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“</a:t>
            </a:r>
            <a:r>
              <a:rPr lang="en-US" sz="3200" b="1" dirty="0">
                <a:highlight>
                  <a:srgbClr val="FFFF00"/>
                </a:highlight>
              </a:rPr>
              <a:t>that it may be well with you and you may live long on the earth</a:t>
            </a:r>
            <a:r>
              <a:rPr lang="en-US" sz="3200" b="1" dirty="0"/>
              <a:t>.”  </a:t>
            </a:r>
          </a:p>
          <a:p>
            <a:pPr marL="0" indent="0">
              <a:buNone/>
            </a:pPr>
            <a:endParaRPr lang="en-US" sz="800" dirty="0"/>
          </a:p>
          <a:p>
            <a:pPr marL="0" indent="0" algn="r">
              <a:buNone/>
            </a:pPr>
            <a:r>
              <a:rPr lang="en-US" b="1" dirty="0"/>
              <a:t>Ephesians 6:1-3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118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FACB3-3667-00C1-8ECB-EF6F9629E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80216"/>
          </a:xfr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How to Honor Our Parents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E6ADB-A6E4-44D3-25F3-98BDBC301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/>
              <a:t>1. Listen to Them</a:t>
            </a:r>
          </a:p>
          <a:p>
            <a:endParaRPr lang="en-US" sz="800" dirty="0"/>
          </a:p>
          <a:p>
            <a:r>
              <a:rPr lang="en-US" dirty="0"/>
              <a:t>Proverbs 1:8-9; 4:1-4; 23:22 </a:t>
            </a:r>
          </a:p>
        </p:txBody>
      </p:sp>
    </p:spTree>
    <p:extLst>
      <p:ext uri="{BB962C8B-B14F-4D97-AF65-F5344CB8AC3E}">
        <p14:creationId xmlns:p14="http://schemas.microsoft.com/office/powerpoint/2010/main" val="649974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0EB08B-0539-962F-5528-6664F09F4B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1F5CD-C826-C998-71DA-047D2A83D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80216"/>
          </a:xfr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How to Honor Our Parents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BA401-85FF-ED7A-F308-D28BAD6CD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/>
              <a:t>2. The Way We Talk</a:t>
            </a:r>
          </a:p>
          <a:p>
            <a:endParaRPr lang="en-US" sz="800" dirty="0"/>
          </a:p>
          <a:p>
            <a:r>
              <a:rPr lang="en-US" dirty="0"/>
              <a:t>Proverbs 20:20</a:t>
            </a:r>
          </a:p>
          <a:p>
            <a:endParaRPr lang="en-US" sz="800" dirty="0"/>
          </a:p>
          <a:p>
            <a:r>
              <a:rPr lang="en-US" dirty="0"/>
              <a:t>Speaking respectfully </a:t>
            </a:r>
            <a:r>
              <a:rPr lang="en-US" u="sng" dirty="0"/>
              <a:t>to</a:t>
            </a:r>
            <a:r>
              <a:rPr lang="en-US" dirty="0"/>
              <a:t> them.</a:t>
            </a:r>
          </a:p>
          <a:p>
            <a:r>
              <a:rPr lang="en-US" dirty="0"/>
              <a:t>Speaking respectfully </a:t>
            </a:r>
            <a:r>
              <a:rPr lang="en-US" u="sng" dirty="0"/>
              <a:t>about</a:t>
            </a:r>
            <a:r>
              <a:rPr lang="en-US" dirty="0"/>
              <a:t> them. </a:t>
            </a:r>
          </a:p>
          <a:p>
            <a:r>
              <a:rPr lang="en-US" dirty="0"/>
              <a:t>Ephesians 4:25, 29; 5:4 </a:t>
            </a:r>
          </a:p>
        </p:txBody>
      </p:sp>
    </p:spTree>
    <p:extLst>
      <p:ext uri="{BB962C8B-B14F-4D97-AF65-F5344CB8AC3E}">
        <p14:creationId xmlns:p14="http://schemas.microsoft.com/office/powerpoint/2010/main" val="2286575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26519E-5F7E-973A-C979-24C3028061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1227E-7396-78D8-F2F8-7972B3FFE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80216"/>
          </a:xfr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How to Honor Our Parents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22199-DC7D-0DC4-A06A-5D4CFA11B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/>
              <a:t>3. The Way We Act</a:t>
            </a:r>
          </a:p>
          <a:p>
            <a:endParaRPr lang="en-US" sz="800" dirty="0"/>
          </a:p>
          <a:p>
            <a:r>
              <a:rPr lang="en-US" dirty="0"/>
              <a:t>Proverbs 15:20; 17:25; 19:13</a:t>
            </a:r>
          </a:p>
          <a:p>
            <a:endParaRPr lang="en-US" sz="800" dirty="0"/>
          </a:p>
          <a:p>
            <a:r>
              <a:rPr lang="en-US" dirty="0"/>
              <a:t>Eli’s sons - 1 Samuel 2:22-24</a:t>
            </a:r>
          </a:p>
          <a:p>
            <a:r>
              <a:rPr lang="en-US"/>
              <a:t>Samuel’s sons - 1 Samuel 8:1-5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946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AC5AE2-8881-26B0-706D-1EBC8FB0F4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82D3C-5282-7BAB-5A64-6522B1C54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80216"/>
          </a:xfr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How to Honor Our Parents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BBD18-BB97-9126-08D6-6CFC71A6D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/>
              <a:t>4. Respecting Their Wishes</a:t>
            </a:r>
          </a:p>
          <a:p>
            <a:endParaRPr lang="en-US" sz="800" dirty="0"/>
          </a:p>
          <a:p>
            <a:r>
              <a:rPr lang="en-US" dirty="0"/>
              <a:t>Daniel 1:8 </a:t>
            </a:r>
          </a:p>
        </p:txBody>
      </p:sp>
    </p:spTree>
    <p:extLst>
      <p:ext uri="{BB962C8B-B14F-4D97-AF65-F5344CB8AC3E}">
        <p14:creationId xmlns:p14="http://schemas.microsoft.com/office/powerpoint/2010/main" val="30084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21EEA8-4531-95F2-D140-E3DBC7553A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827EF-B11A-60DE-E033-E6BCC53B2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80216"/>
          </a:xfr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How to Honor Our Parents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C303E-B90E-C402-4FE1-E714F2E91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/>
              <a:t>5. Caring for Them</a:t>
            </a:r>
          </a:p>
          <a:p>
            <a:endParaRPr lang="en-US" sz="800" dirty="0"/>
          </a:p>
          <a:p>
            <a:r>
              <a:rPr lang="en-US" dirty="0"/>
              <a:t>1 Timothy 5:4, 8</a:t>
            </a:r>
          </a:p>
        </p:txBody>
      </p:sp>
    </p:spTree>
    <p:extLst>
      <p:ext uri="{BB962C8B-B14F-4D97-AF65-F5344CB8AC3E}">
        <p14:creationId xmlns:p14="http://schemas.microsoft.com/office/powerpoint/2010/main" val="1522328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26E1D5-4468-3A0B-4B8D-7E299CDFBE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EC0B0-9650-98DD-AAB6-B623F3EF9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6828" y="679731"/>
            <a:ext cx="7050344" cy="549853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Children, obey your parents </a:t>
            </a:r>
            <a:br>
              <a:rPr lang="en-US" sz="3200" b="1" dirty="0"/>
            </a:br>
            <a:r>
              <a:rPr lang="en-US" sz="3200" b="1" dirty="0"/>
              <a:t>in the Lord, for this is right.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“Honor your father and mother,” </a:t>
            </a:r>
            <a:br>
              <a:rPr lang="en-US" sz="3200" b="1" dirty="0"/>
            </a:br>
            <a:r>
              <a:rPr lang="en-US" sz="3200" b="1" dirty="0"/>
              <a:t>which is the first commandment </a:t>
            </a:r>
            <a:br>
              <a:rPr lang="en-US" sz="3200" b="1" dirty="0"/>
            </a:br>
            <a:r>
              <a:rPr lang="en-US" sz="3200" b="1" dirty="0"/>
              <a:t>with promise: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“that it may be well with you and you may live long on the earth.”  </a:t>
            </a:r>
          </a:p>
          <a:p>
            <a:pPr marL="0" indent="0">
              <a:buNone/>
            </a:pPr>
            <a:endParaRPr lang="en-US" sz="800" dirty="0"/>
          </a:p>
          <a:p>
            <a:pPr marL="0" indent="0" algn="r">
              <a:buNone/>
            </a:pPr>
            <a:r>
              <a:rPr lang="en-US" b="1" dirty="0"/>
              <a:t>Ephesians 6:1-3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443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3503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40B28-E4B8-6F1C-8542-34A86A3220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Home Improvement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D32D05-E2B2-4399-01DE-51302B5380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NATIONAL BIBLE DAY - January 27, 2025 - National Today">
            <a:extLst>
              <a:ext uri="{FF2B5EF4-FFF2-40B4-BE49-F238E27FC236}">
                <a16:creationId xmlns:a16="http://schemas.microsoft.com/office/drawing/2014/main" id="{FAC3957A-082C-34BB-F64A-12E9F063CD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0825"/>
            <a:ext cx="9144000" cy="6354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ome Improvement Mobile Cliparts">
            <a:extLst>
              <a:ext uri="{FF2B5EF4-FFF2-40B4-BE49-F238E27FC236}">
                <a16:creationId xmlns:a16="http://schemas.microsoft.com/office/drawing/2014/main" id="{8DC9A4F4-2DB7-19D7-C8AC-CCAF741A07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249" y="362837"/>
            <a:ext cx="7245501" cy="378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815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phesians 6:2-3 | worldchallenge.org">
            <a:extLst>
              <a:ext uri="{FF2B5EF4-FFF2-40B4-BE49-F238E27FC236}">
                <a16:creationId xmlns:a16="http://schemas.microsoft.com/office/drawing/2014/main" id="{80F19105-3ED2-5ABD-6A0F-62D0ADD59F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19"/>
          <a:stretch/>
        </p:blipFill>
        <p:spPr bwMode="auto">
          <a:xfrm>
            <a:off x="0" y="760413"/>
            <a:ext cx="9144000" cy="4971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279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5F39F-9098-84F1-9A6C-CFBF3B975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6828" y="679731"/>
            <a:ext cx="7050344" cy="549853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Children, obey your parents </a:t>
            </a:r>
            <a:br>
              <a:rPr lang="en-US" sz="3200" b="1" dirty="0"/>
            </a:br>
            <a:r>
              <a:rPr lang="en-US" sz="3200" b="1" dirty="0"/>
              <a:t>in the Lord, for this is right.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“Honor your father and mother,” </a:t>
            </a:r>
            <a:br>
              <a:rPr lang="en-US" sz="3200" b="1" dirty="0"/>
            </a:br>
            <a:r>
              <a:rPr lang="en-US" sz="3200" b="1" dirty="0"/>
              <a:t>which is the first commandment </a:t>
            </a:r>
            <a:br>
              <a:rPr lang="en-US" sz="3200" b="1" dirty="0"/>
            </a:br>
            <a:r>
              <a:rPr lang="en-US" sz="3200" b="1" dirty="0"/>
              <a:t>with promise: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“that it may be well with you and you may live long on the earth.”  </a:t>
            </a:r>
          </a:p>
          <a:p>
            <a:pPr marL="0" indent="0">
              <a:buNone/>
            </a:pPr>
            <a:endParaRPr lang="en-US" sz="800" dirty="0"/>
          </a:p>
          <a:p>
            <a:pPr marL="0" indent="0" algn="r">
              <a:buNone/>
            </a:pPr>
            <a:r>
              <a:rPr lang="en-US" b="1" dirty="0"/>
              <a:t>Ephesians 6:1-3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089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E377BF-B616-57AB-05C8-D3D89FDC68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EC46F-C0DB-DFE6-2E7F-E0141ACCF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6828" y="679731"/>
            <a:ext cx="7050344" cy="549853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highlight>
                  <a:srgbClr val="FFFF00"/>
                </a:highlight>
              </a:rPr>
              <a:t>Children</a:t>
            </a:r>
            <a:r>
              <a:rPr lang="en-US" sz="3200" b="1" dirty="0"/>
              <a:t>, obey your parents </a:t>
            </a:r>
            <a:br>
              <a:rPr lang="en-US" sz="3200" b="1" dirty="0"/>
            </a:br>
            <a:r>
              <a:rPr lang="en-US" sz="3200" b="1" dirty="0"/>
              <a:t>in the Lord, for this is right.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“Honor your father and mother,” </a:t>
            </a:r>
            <a:br>
              <a:rPr lang="en-US" sz="3200" b="1" dirty="0"/>
            </a:br>
            <a:r>
              <a:rPr lang="en-US" sz="3200" b="1" dirty="0"/>
              <a:t>which is the first commandment </a:t>
            </a:r>
            <a:br>
              <a:rPr lang="en-US" sz="3200" b="1" dirty="0"/>
            </a:br>
            <a:r>
              <a:rPr lang="en-US" sz="3200" b="1" dirty="0"/>
              <a:t>with promise: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“that it may be well with you and you may live long on the earth.”  </a:t>
            </a:r>
          </a:p>
          <a:p>
            <a:pPr marL="0" indent="0">
              <a:buNone/>
            </a:pPr>
            <a:endParaRPr lang="en-US" sz="800" dirty="0"/>
          </a:p>
          <a:p>
            <a:pPr marL="0" indent="0" algn="r">
              <a:buNone/>
            </a:pPr>
            <a:r>
              <a:rPr lang="en-US" b="1" dirty="0"/>
              <a:t>Ephesians 6:1-3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33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816CCE-1E1E-B4C3-F2D7-73A2032311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881C0-C4F9-2D04-E459-020B1CB6C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6828" y="679731"/>
            <a:ext cx="7050344" cy="549853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Children, </a:t>
            </a:r>
            <a:r>
              <a:rPr lang="en-US" sz="3200" b="1" dirty="0">
                <a:highlight>
                  <a:srgbClr val="FFFF00"/>
                </a:highlight>
              </a:rPr>
              <a:t>obey your parents </a:t>
            </a:r>
            <a:br>
              <a:rPr lang="en-US" sz="3200" b="1" dirty="0"/>
            </a:br>
            <a:r>
              <a:rPr lang="en-US" sz="3200" b="1" dirty="0"/>
              <a:t>in the Lord, for this is right.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“Honor your father and mother,” </a:t>
            </a:r>
            <a:br>
              <a:rPr lang="en-US" sz="3200" b="1" dirty="0"/>
            </a:br>
            <a:r>
              <a:rPr lang="en-US" sz="3200" b="1" dirty="0"/>
              <a:t>which is the first commandment </a:t>
            </a:r>
            <a:br>
              <a:rPr lang="en-US" sz="3200" b="1" dirty="0"/>
            </a:br>
            <a:r>
              <a:rPr lang="en-US" sz="3200" b="1" dirty="0"/>
              <a:t>with promise: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“that it may be well with you and you may live long on the earth.”  </a:t>
            </a:r>
          </a:p>
          <a:p>
            <a:pPr marL="0" indent="0">
              <a:buNone/>
            </a:pPr>
            <a:endParaRPr lang="en-US" sz="800" dirty="0"/>
          </a:p>
          <a:p>
            <a:pPr marL="0" indent="0" algn="r">
              <a:buNone/>
            </a:pPr>
            <a:r>
              <a:rPr lang="en-US" b="1" dirty="0"/>
              <a:t>Ephesians 6:1-3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3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22F222-5B3C-18AB-C583-6210B6A7C5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86704-B1A0-E345-7750-9F709EEFC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6828" y="679731"/>
            <a:ext cx="7050344" cy="549853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Children, obey your parents </a:t>
            </a:r>
            <a:br>
              <a:rPr lang="en-US" sz="3200" b="1" dirty="0"/>
            </a:br>
            <a:r>
              <a:rPr lang="en-US" sz="3200" b="1" dirty="0">
                <a:highlight>
                  <a:srgbClr val="FFFF00"/>
                </a:highlight>
              </a:rPr>
              <a:t>in the Lord</a:t>
            </a:r>
            <a:r>
              <a:rPr lang="en-US" sz="3200" b="1" dirty="0"/>
              <a:t>, for this is right.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“Honor your father and mother,” </a:t>
            </a:r>
            <a:br>
              <a:rPr lang="en-US" sz="3200" b="1" dirty="0"/>
            </a:br>
            <a:r>
              <a:rPr lang="en-US" sz="3200" b="1" dirty="0"/>
              <a:t>which is the first commandment </a:t>
            </a:r>
            <a:br>
              <a:rPr lang="en-US" sz="3200" b="1" dirty="0"/>
            </a:br>
            <a:r>
              <a:rPr lang="en-US" sz="3200" b="1" dirty="0"/>
              <a:t>with promise: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“that it may be well with you and you may live long on the earth.”  </a:t>
            </a:r>
          </a:p>
          <a:p>
            <a:pPr marL="0" indent="0">
              <a:buNone/>
            </a:pPr>
            <a:endParaRPr lang="en-US" sz="800" dirty="0"/>
          </a:p>
          <a:p>
            <a:pPr marL="0" indent="0" algn="r">
              <a:buNone/>
            </a:pPr>
            <a:r>
              <a:rPr lang="en-US" b="1" dirty="0"/>
              <a:t>Ephesians 6:1-3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421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556D16-87C2-6516-8802-334D62F44B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BDD22-0D2A-3405-EB96-C4ADEDA3E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6828" y="679731"/>
            <a:ext cx="7050344" cy="549853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Children, obey your parents </a:t>
            </a:r>
            <a:br>
              <a:rPr lang="en-US" sz="3200" b="1" dirty="0"/>
            </a:br>
            <a:r>
              <a:rPr lang="en-US" sz="3200" b="1" dirty="0"/>
              <a:t>in the Lord, </a:t>
            </a:r>
            <a:r>
              <a:rPr lang="en-US" sz="3200" b="1" dirty="0">
                <a:highlight>
                  <a:srgbClr val="FFFF00"/>
                </a:highlight>
              </a:rPr>
              <a:t>for this is right</a:t>
            </a:r>
            <a:r>
              <a:rPr lang="en-US" sz="3200" b="1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“Honor your father and mother,” </a:t>
            </a:r>
            <a:br>
              <a:rPr lang="en-US" sz="3200" b="1" dirty="0"/>
            </a:br>
            <a:r>
              <a:rPr lang="en-US" sz="3200" b="1" dirty="0"/>
              <a:t>which is the first commandment </a:t>
            </a:r>
            <a:br>
              <a:rPr lang="en-US" sz="3200" b="1" dirty="0"/>
            </a:br>
            <a:r>
              <a:rPr lang="en-US" sz="3200" b="1" dirty="0"/>
              <a:t>with promise: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“that it may be well with you and you may live long on the earth.”  </a:t>
            </a:r>
          </a:p>
          <a:p>
            <a:pPr marL="0" indent="0">
              <a:buNone/>
            </a:pPr>
            <a:endParaRPr lang="en-US" sz="800" dirty="0"/>
          </a:p>
          <a:p>
            <a:pPr marL="0" indent="0" algn="r">
              <a:buNone/>
            </a:pPr>
            <a:r>
              <a:rPr lang="en-US" b="1" dirty="0"/>
              <a:t>Ephesians 6:1-3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30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2DFC23-75E7-4909-E121-18369B9785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2FB5F-A8A8-07C8-63DD-88B472FFD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6828" y="679731"/>
            <a:ext cx="7050344" cy="549853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Children, obey your parents </a:t>
            </a:r>
            <a:br>
              <a:rPr lang="en-US" sz="3200" b="1" dirty="0"/>
            </a:br>
            <a:r>
              <a:rPr lang="en-US" sz="3200" b="1" dirty="0"/>
              <a:t>in the Lord, for this is right.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“</a:t>
            </a:r>
            <a:r>
              <a:rPr lang="en-US" sz="3200" b="1" dirty="0">
                <a:highlight>
                  <a:srgbClr val="FFFF00"/>
                </a:highlight>
              </a:rPr>
              <a:t>Honor your father and mother</a:t>
            </a:r>
            <a:r>
              <a:rPr lang="en-US" sz="3200" b="1" dirty="0"/>
              <a:t>,” </a:t>
            </a:r>
            <a:br>
              <a:rPr lang="en-US" sz="3200" b="1" dirty="0"/>
            </a:br>
            <a:r>
              <a:rPr lang="en-US" sz="3200" b="1" dirty="0"/>
              <a:t>which is the first commandment </a:t>
            </a:r>
            <a:br>
              <a:rPr lang="en-US" sz="3200" b="1" dirty="0"/>
            </a:br>
            <a:r>
              <a:rPr lang="en-US" sz="3200" b="1" dirty="0"/>
              <a:t>with promise: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“that it may be well with you and you may live long on the earth.”  </a:t>
            </a:r>
          </a:p>
          <a:p>
            <a:pPr marL="0" indent="0">
              <a:buNone/>
            </a:pPr>
            <a:endParaRPr lang="en-US" sz="800" dirty="0"/>
          </a:p>
          <a:p>
            <a:pPr marL="0" indent="0" algn="r">
              <a:buNone/>
            </a:pPr>
            <a:r>
              <a:rPr lang="en-US" b="1" dirty="0"/>
              <a:t>Ephesians 6:1-3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010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3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</TotalTime>
  <Words>563</Words>
  <Application>Microsoft Office PowerPoint</Application>
  <PresentationFormat>On-screen Show (4:3)</PresentationFormat>
  <Paragraphs>74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Aptos</vt:lpstr>
      <vt:lpstr>Aptos Display</vt:lpstr>
      <vt:lpstr>Arial</vt:lpstr>
      <vt:lpstr>Calibri</vt:lpstr>
      <vt:lpstr>2_Office Theme</vt:lpstr>
      <vt:lpstr>4_Office Theme</vt:lpstr>
      <vt:lpstr>6_Office Theme</vt:lpstr>
      <vt:lpstr>PowerPoint Presentation</vt:lpstr>
      <vt:lpstr>Home Improvement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to Honor Our Parents</vt:lpstr>
      <vt:lpstr>How to Honor Our Parents</vt:lpstr>
      <vt:lpstr>How to Honor Our Parents</vt:lpstr>
      <vt:lpstr>How to Honor Our Parents</vt:lpstr>
      <vt:lpstr>How to Honor Our Parents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83</cp:revision>
  <dcterms:created xsi:type="dcterms:W3CDTF">2008-03-16T18:22:36Z</dcterms:created>
  <dcterms:modified xsi:type="dcterms:W3CDTF">2024-12-09T16:24:53Z</dcterms:modified>
</cp:coreProperties>
</file>